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8" r:id="rId3"/>
    <p:sldId id="265" r:id="rId4"/>
    <p:sldId id="257" r:id="rId5"/>
    <p:sldId id="259" r:id="rId6"/>
    <p:sldId id="264" r:id="rId7"/>
    <p:sldId id="267" r:id="rId8"/>
    <p:sldId id="263" r:id="rId9"/>
    <p:sldId id="260" r:id="rId10"/>
    <p:sldId id="261" r:id="rId11"/>
    <p:sldId id="268" r:id="rId12"/>
    <p:sldId id="270" r:id="rId13"/>
    <p:sldId id="271" r:id="rId14"/>
    <p:sldId id="262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9A618B-6DF5-4BB0-A393-2E8E473D9867}" v="21" dt="2024-12-23T23:28:05.333"/>
    <p1510:client id="{64077148-AB7D-439C-9C38-619D515F5241}" v="8" dt="2024-12-24T13:41:03.4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474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91" y="48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NYUB KIM" userId="d7c78053e496c0e5" providerId="LiveId" clId="{64077148-AB7D-439C-9C38-619D515F5241}"/>
    <pc:docChg chg="custSel modSld">
      <pc:chgData name="GUNYUB KIM" userId="d7c78053e496c0e5" providerId="LiveId" clId="{64077148-AB7D-439C-9C38-619D515F5241}" dt="2024-12-24T13:46:27.750" v="13" actId="1076"/>
      <pc:docMkLst>
        <pc:docMk/>
      </pc:docMkLst>
      <pc:sldChg chg="addSp delSp modSp mod delAnim modAnim">
        <pc:chgData name="GUNYUB KIM" userId="d7c78053e496c0e5" providerId="LiveId" clId="{64077148-AB7D-439C-9C38-619D515F5241}" dt="2024-12-24T13:46:27.750" v="13" actId="1076"/>
        <pc:sldMkLst>
          <pc:docMk/>
          <pc:sldMk cId="565327318" sldId="262"/>
        </pc:sldMkLst>
        <pc:picChg chg="add mod">
          <ac:chgData name="GUNYUB KIM" userId="d7c78053e496c0e5" providerId="LiveId" clId="{64077148-AB7D-439C-9C38-619D515F5241}" dt="2024-12-24T13:46:27.750" v="13" actId="1076"/>
          <ac:picMkLst>
            <pc:docMk/>
            <pc:sldMk cId="565327318" sldId="262"/>
            <ac:picMk id="4" creationId="{7A6C7EE7-FA8D-7D3A-1A99-423863778D0D}"/>
          </ac:picMkLst>
        </pc:picChg>
        <pc:picChg chg="del mod">
          <ac:chgData name="GUNYUB KIM" userId="d7c78053e496c0e5" providerId="LiveId" clId="{64077148-AB7D-439C-9C38-619D515F5241}" dt="2024-12-24T13:41:13.898" v="8" actId="21"/>
          <ac:picMkLst>
            <pc:docMk/>
            <pc:sldMk cId="565327318" sldId="262"/>
            <ac:picMk id="4" creationId="{DB81C521-5165-8611-A81F-5109140CB9A3}"/>
          </ac:picMkLst>
        </pc:picChg>
      </pc:sldChg>
    </pc:docChg>
  </pc:docChgLst>
  <pc:docChgLst>
    <pc:chgData name="GUNYUB KIM" userId="d7c78053e496c0e5" providerId="LiveId" clId="{5C9A618B-6DF5-4BB0-A393-2E8E473D9867}"/>
    <pc:docChg chg="undo redo custSel addSld delSld modSld sldOrd">
      <pc:chgData name="GUNYUB KIM" userId="d7c78053e496c0e5" providerId="LiveId" clId="{5C9A618B-6DF5-4BB0-A393-2E8E473D9867}" dt="2024-12-24T00:19:36.120" v="210" actId="20577"/>
      <pc:docMkLst>
        <pc:docMk/>
      </pc:docMkLst>
      <pc:sldChg chg="addSp delSp modSp mod setBg">
        <pc:chgData name="GUNYUB KIM" userId="d7c78053e496c0e5" providerId="LiveId" clId="{5C9A618B-6DF5-4BB0-A393-2E8E473D9867}" dt="2024-12-23T19:22:09.958" v="27" actId="26606"/>
        <pc:sldMkLst>
          <pc:docMk/>
          <pc:sldMk cId="2457994620" sldId="256"/>
        </pc:sldMkLst>
        <pc:spChg chg="mod">
          <ac:chgData name="GUNYUB KIM" userId="d7c78053e496c0e5" providerId="LiveId" clId="{5C9A618B-6DF5-4BB0-A393-2E8E473D9867}" dt="2024-12-23T19:22:09.958" v="27" actId="26606"/>
          <ac:spMkLst>
            <pc:docMk/>
            <pc:sldMk cId="2457994620" sldId="256"/>
            <ac:spMk id="2" creationId="{00000000-0000-0000-0000-000000000000}"/>
          </ac:spMkLst>
        </pc:spChg>
        <pc:spChg chg="add del">
          <ac:chgData name="GUNYUB KIM" userId="d7c78053e496c0e5" providerId="LiveId" clId="{5C9A618B-6DF5-4BB0-A393-2E8E473D9867}" dt="2024-12-23T19:20:51.424" v="21" actId="26606"/>
          <ac:spMkLst>
            <pc:docMk/>
            <pc:sldMk cId="2457994620" sldId="256"/>
            <ac:spMk id="11" creationId="{A4AC5506-6312-4701-8D3C-40187889A947}"/>
          </ac:spMkLst>
        </pc:spChg>
        <pc:spChg chg="add del">
          <ac:chgData name="GUNYUB KIM" userId="d7c78053e496c0e5" providerId="LiveId" clId="{5C9A618B-6DF5-4BB0-A393-2E8E473D9867}" dt="2024-12-23T19:20:53.316" v="23" actId="26606"/>
          <ac:spMkLst>
            <pc:docMk/>
            <pc:sldMk cId="2457994620" sldId="256"/>
            <ac:spMk id="13" creationId="{4C9AFA28-B5ED-4346-9AF7-68A157F16C7E}"/>
          </ac:spMkLst>
        </pc:spChg>
        <pc:spChg chg="add del">
          <ac:chgData name="GUNYUB KIM" userId="d7c78053e496c0e5" providerId="LiveId" clId="{5C9A618B-6DF5-4BB0-A393-2E8E473D9867}" dt="2024-12-23T19:20:53.316" v="23" actId="26606"/>
          <ac:spMkLst>
            <pc:docMk/>
            <pc:sldMk cId="2457994620" sldId="256"/>
            <ac:spMk id="14" creationId="{DF05ACD0-FF4A-4F8F-B5C5-6A4EBD0D1B38}"/>
          </ac:spMkLst>
        </pc:spChg>
        <pc:spChg chg="add del">
          <ac:chgData name="GUNYUB KIM" userId="d7c78053e496c0e5" providerId="LiveId" clId="{5C9A618B-6DF5-4BB0-A393-2E8E473D9867}" dt="2024-12-23T19:22:09.958" v="27" actId="26606"/>
          <ac:spMkLst>
            <pc:docMk/>
            <pc:sldMk cId="2457994620" sldId="256"/>
            <ac:spMk id="16" creationId="{B7BD7FCF-A254-4A97-A15C-319B67622677}"/>
          </ac:spMkLst>
        </pc:spChg>
        <pc:spChg chg="add del">
          <ac:chgData name="GUNYUB KIM" userId="d7c78053e496c0e5" providerId="LiveId" clId="{5C9A618B-6DF5-4BB0-A393-2E8E473D9867}" dt="2024-12-23T19:22:09.958" v="27" actId="26606"/>
          <ac:spMkLst>
            <pc:docMk/>
            <pc:sldMk cId="2457994620" sldId="256"/>
            <ac:spMk id="17" creationId="{52FFAF72-6204-4676-9C6F-9A4CC4D91805}"/>
          </ac:spMkLst>
        </pc:spChg>
        <pc:graphicFrameChg chg="add mod">
          <ac:chgData name="GUNYUB KIM" userId="d7c78053e496c0e5" providerId="LiveId" clId="{5C9A618B-6DF5-4BB0-A393-2E8E473D9867}" dt="2024-12-23T19:22:09.958" v="27" actId="26606"/>
          <ac:graphicFrameMkLst>
            <pc:docMk/>
            <pc:sldMk cId="2457994620" sldId="256"/>
            <ac:graphicFrameMk id="6" creationId="{00000000-0000-0000-0000-000000000000}"/>
          </ac:graphicFrameMkLst>
        </pc:graphicFrameChg>
      </pc:sldChg>
      <pc:sldChg chg="addSp delSp modSp mod setBg">
        <pc:chgData name="GUNYUB KIM" userId="d7c78053e496c0e5" providerId="LiveId" clId="{5C9A618B-6DF5-4BB0-A393-2E8E473D9867}" dt="2024-12-24T00:19:18.065" v="207" actId="26606"/>
        <pc:sldMkLst>
          <pc:docMk/>
          <pc:sldMk cId="1479102238" sldId="258"/>
        </pc:sldMkLst>
        <pc:spChg chg="mod">
          <ac:chgData name="GUNYUB KIM" userId="d7c78053e496c0e5" providerId="LiveId" clId="{5C9A618B-6DF5-4BB0-A393-2E8E473D9867}" dt="2024-12-24T00:19:18.065" v="207" actId="26606"/>
          <ac:spMkLst>
            <pc:docMk/>
            <pc:sldMk cId="1479102238" sldId="258"/>
            <ac:spMk id="2" creationId="{00000000-0000-0000-0000-000000000000}"/>
          </ac:spMkLst>
        </pc:spChg>
        <pc:spChg chg="mod">
          <ac:chgData name="GUNYUB KIM" userId="d7c78053e496c0e5" providerId="LiveId" clId="{5C9A618B-6DF5-4BB0-A393-2E8E473D9867}" dt="2024-12-24T00:19:18.065" v="207" actId="26606"/>
          <ac:spMkLst>
            <pc:docMk/>
            <pc:sldMk cId="1479102238" sldId="258"/>
            <ac:spMk id="3" creationId="{00000000-0000-0000-0000-000000000000}"/>
          </ac:spMkLst>
        </pc:spChg>
        <pc:spChg chg="mod">
          <ac:chgData name="GUNYUB KIM" userId="d7c78053e496c0e5" providerId="LiveId" clId="{5C9A618B-6DF5-4BB0-A393-2E8E473D9867}" dt="2024-12-24T00:19:18.065" v="207" actId="26606"/>
          <ac:spMkLst>
            <pc:docMk/>
            <pc:sldMk cId="1479102238" sldId="258"/>
            <ac:spMk id="5" creationId="{3ACC2653-FCA5-465D-A8B1-91222F59D8F1}"/>
          </ac:spMkLst>
        </pc:spChg>
        <pc:spChg chg="add del">
          <ac:chgData name="GUNYUB KIM" userId="d7c78053e496c0e5" providerId="LiveId" clId="{5C9A618B-6DF5-4BB0-A393-2E8E473D9867}" dt="2024-12-23T19:21:49.855" v="26" actId="26606"/>
          <ac:spMkLst>
            <pc:docMk/>
            <pc:sldMk cId="1479102238" sldId="258"/>
            <ac:spMk id="10" creationId="{98DDA986-B6EE-4642-AC60-0490373E69D0}"/>
          </ac:spMkLst>
        </pc:spChg>
        <pc:spChg chg="add del">
          <ac:chgData name="GUNYUB KIM" userId="d7c78053e496c0e5" providerId="LiveId" clId="{5C9A618B-6DF5-4BB0-A393-2E8E473D9867}" dt="2024-12-24T00:19:18.065" v="207" actId="26606"/>
          <ac:spMkLst>
            <pc:docMk/>
            <pc:sldMk cId="1479102238" sldId="258"/>
            <ac:spMk id="11" creationId="{C0763A76-9F1C-4FC5-82B7-DD475DA461B2}"/>
          </ac:spMkLst>
        </pc:spChg>
        <pc:spChg chg="add del">
          <ac:chgData name="GUNYUB KIM" userId="d7c78053e496c0e5" providerId="LiveId" clId="{5C9A618B-6DF5-4BB0-A393-2E8E473D9867}" dt="2024-12-23T19:21:49.855" v="26" actId="26606"/>
          <ac:spMkLst>
            <pc:docMk/>
            <pc:sldMk cId="1479102238" sldId="258"/>
            <ac:spMk id="12" creationId="{80B62878-12EF-4E97-A284-47BAFC30DA2E}"/>
          </ac:spMkLst>
        </pc:spChg>
        <pc:spChg chg="add del">
          <ac:chgData name="GUNYUB KIM" userId="d7c78053e496c0e5" providerId="LiveId" clId="{5C9A618B-6DF5-4BB0-A393-2E8E473D9867}" dt="2024-12-24T00:19:18.065" v="207" actId="26606"/>
          <ac:spMkLst>
            <pc:docMk/>
            <pc:sldMk cId="1479102238" sldId="258"/>
            <ac:spMk id="13" creationId="{E81BF4F6-F2CF-4984-9D14-D6966D92F99F}"/>
          </ac:spMkLst>
        </pc:spChg>
        <pc:spChg chg="add del">
          <ac:chgData name="GUNYUB KIM" userId="d7c78053e496c0e5" providerId="LiveId" clId="{5C9A618B-6DF5-4BB0-A393-2E8E473D9867}" dt="2024-12-23T19:21:49.855" v="26" actId="26606"/>
          <ac:spMkLst>
            <pc:docMk/>
            <pc:sldMk cId="1479102238" sldId="258"/>
            <ac:spMk id="14" creationId="{6D79188D-1ED5-4705-B8C7-5D6FB7670AB3}"/>
          </ac:spMkLst>
        </pc:spChg>
        <pc:picChg chg="add del">
          <ac:chgData name="GUNYUB KIM" userId="d7c78053e496c0e5" providerId="LiveId" clId="{5C9A618B-6DF5-4BB0-A393-2E8E473D9867}" dt="2024-12-24T00:19:18.065" v="207" actId="26606"/>
          <ac:picMkLst>
            <pc:docMk/>
            <pc:sldMk cId="1479102238" sldId="258"/>
            <ac:picMk id="7" creationId="{D5921DD9-036A-3C0A-8E8D-C82D0FCB3F9F}"/>
          </ac:picMkLst>
        </pc:picChg>
      </pc:sldChg>
      <pc:sldChg chg="addSp delSp modSp mod setBg addAnim delAnim setClrOvrMap">
        <pc:chgData name="GUNYUB KIM" userId="d7c78053e496c0e5" providerId="LiveId" clId="{5C9A618B-6DF5-4BB0-A393-2E8E473D9867}" dt="2024-12-23T19:37:28.424" v="83" actId="26606"/>
        <pc:sldMkLst>
          <pc:docMk/>
          <pc:sldMk cId="1644537927" sldId="260"/>
        </pc:sldMkLst>
        <pc:spChg chg="mod">
          <ac:chgData name="GUNYUB KIM" userId="d7c78053e496c0e5" providerId="LiveId" clId="{5C9A618B-6DF5-4BB0-A393-2E8E473D9867}" dt="2024-12-23T19:37:28.424" v="83" actId="26606"/>
          <ac:spMkLst>
            <pc:docMk/>
            <pc:sldMk cId="1644537927" sldId="260"/>
            <ac:spMk id="2" creationId="{00000000-0000-0000-0000-000000000000}"/>
          </ac:spMkLst>
        </pc:spChg>
        <pc:spChg chg="mod">
          <ac:chgData name="GUNYUB KIM" userId="d7c78053e496c0e5" providerId="LiveId" clId="{5C9A618B-6DF5-4BB0-A393-2E8E473D9867}" dt="2024-12-23T19:37:28.424" v="83" actId="26606"/>
          <ac:spMkLst>
            <pc:docMk/>
            <pc:sldMk cId="1644537927" sldId="260"/>
            <ac:spMk id="3" creationId="{00000000-0000-0000-0000-000000000000}"/>
          </ac:spMkLst>
        </pc:spChg>
        <pc:spChg chg="mod">
          <ac:chgData name="GUNYUB KIM" userId="d7c78053e496c0e5" providerId="LiveId" clId="{5C9A618B-6DF5-4BB0-A393-2E8E473D9867}" dt="2024-12-23T19:37:28.424" v="83" actId="26606"/>
          <ac:spMkLst>
            <pc:docMk/>
            <pc:sldMk cId="1644537927" sldId="260"/>
            <ac:spMk id="5" creationId="{1857258D-E286-47A8-91C9-085CB4E6E67E}"/>
          </ac:spMkLst>
        </pc:spChg>
        <pc:spChg chg="add del">
          <ac:chgData name="GUNYUB KIM" userId="d7c78053e496c0e5" providerId="LiveId" clId="{5C9A618B-6DF5-4BB0-A393-2E8E473D9867}" dt="2024-12-23T19:36:09.151" v="67" actId="26606"/>
          <ac:spMkLst>
            <pc:docMk/>
            <pc:sldMk cId="1644537927" sldId="260"/>
            <ac:spMk id="11" creationId="{71B2258F-86CA-4D4D-8270-BC05FCDEBFB3}"/>
          </ac:spMkLst>
        </pc:spChg>
        <pc:spChg chg="add del">
          <ac:chgData name="GUNYUB KIM" userId="d7c78053e496c0e5" providerId="LiveId" clId="{5C9A618B-6DF5-4BB0-A393-2E8E473D9867}" dt="2024-12-23T19:36:07.676" v="65" actId="26606"/>
          <ac:spMkLst>
            <pc:docMk/>
            <pc:sldMk cId="1644537927" sldId="260"/>
            <ac:spMk id="16" creationId="{06DA9DF9-31F7-4056-B42E-878CC92417B8}"/>
          </ac:spMkLst>
        </pc:spChg>
        <pc:picChg chg="add del mod ord">
          <ac:chgData name="GUNYUB KIM" userId="d7c78053e496c0e5" providerId="LiveId" clId="{5C9A618B-6DF5-4BB0-A393-2E8E473D9867}" dt="2024-12-23T19:37:28.424" v="83" actId="26606"/>
          <ac:picMkLst>
            <pc:docMk/>
            <pc:sldMk cId="1644537927" sldId="260"/>
            <ac:picMk id="6" creationId="{1D986AB9-1991-09AC-D70D-934B2F57D459}"/>
          </ac:picMkLst>
        </pc:picChg>
        <pc:cxnChg chg="add del">
          <ac:chgData name="GUNYUB KIM" userId="d7c78053e496c0e5" providerId="LiveId" clId="{5C9A618B-6DF5-4BB0-A393-2E8E473D9867}" dt="2024-12-23T19:37:28.424" v="83" actId="26606"/>
          <ac:cxnSpMkLst>
            <pc:docMk/>
            <pc:sldMk cId="1644537927" sldId="260"/>
            <ac:cxnSpMk id="8" creationId="{1503BFE4-729B-D9D0-C17B-501E6AF1127A}"/>
          </ac:cxnSpMkLst>
        </pc:cxnChg>
      </pc:sldChg>
      <pc:sldChg chg="addSp delSp modSp mod setBg">
        <pc:chgData name="GUNYUB KIM" userId="d7c78053e496c0e5" providerId="LiveId" clId="{5C9A618B-6DF5-4BB0-A393-2E8E473D9867}" dt="2024-12-24T00:05:54.392" v="205" actId="1076"/>
        <pc:sldMkLst>
          <pc:docMk/>
          <pc:sldMk cId="1617587198" sldId="261"/>
        </pc:sldMkLst>
        <pc:spChg chg="mod">
          <ac:chgData name="GUNYUB KIM" userId="d7c78053e496c0e5" providerId="LiveId" clId="{5C9A618B-6DF5-4BB0-A393-2E8E473D9867}" dt="2024-12-23T21:37:00.244" v="154" actId="26606"/>
          <ac:spMkLst>
            <pc:docMk/>
            <pc:sldMk cId="1617587198" sldId="261"/>
            <ac:spMk id="2" creationId="{00000000-0000-0000-0000-000000000000}"/>
          </ac:spMkLst>
        </pc:spChg>
        <pc:spChg chg="del mod">
          <ac:chgData name="GUNYUB KIM" userId="d7c78053e496c0e5" providerId="LiveId" clId="{5C9A618B-6DF5-4BB0-A393-2E8E473D9867}" dt="2024-12-23T21:37:36.177" v="158" actId="22"/>
          <ac:spMkLst>
            <pc:docMk/>
            <pc:sldMk cId="1617587198" sldId="261"/>
            <ac:spMk id="3" creationId="{00000000-0000-0000-0000-000000000000}"/>
          </ac:spMkLst>
        </pc:spChg>
        <pc:spChg chg="mod">
          <ac:chgData name="GUNYUB KIM" userId="d7c78053e496c0e5" providerId="LiveId" clId="{5C9A618B-6DF5-4BB0-A393-2E8E473D9867}" dt="2024-12-23T21:37:00.244" v="154" actId="26606"/>
          <ac:spMkLst>
            <pc:docMk/>
            <pc:sldMk cId="1617587198" sldId="261"/>
            <ac:spMk id="5" creationId="{FC9F019B-3B10-42CA-88B5-0AC6214B98BC}"/>
          </ac:spMkLst>
        </pc:spChg>
        <pc:spChg chg="add del">
          <ac:chgData name="GUNYUB KIM" userId="d7c78053e496c0e5" providerId="LiveId" clId="{5C9A618B-6DF5-4BB0-A393-2E8E473D9867}" dt="2024-12-23T21:37:00.244" v="154" actId="26606"/>
          <ac:spMkLst>
            <pc:docMk/>
            <pc:sldMk cId="1617587198" sldId="261"/>
            <ac:spMk id="8" creationId="{C0763A76-9F1C-4FC5-82B7-DD475DA461B2}"/>
          </ac:spMkLst>
        </pc:spChg>
        <pc:spChg chg="add del">
          <ac:chgData name="GUNYUB KIM" userId="d7c78053e496c0e5" providerId="LiveId" clId="{5C9A618B-6DF5-4BB0-A393-2E8E473D9867}" dt="2024-12-23T21:37:00.244" v="154" actId="26606"/>
          <ac:spMkLst>
            <pc:docMk/>
            <pc:sldMk cId="1617587198" sldId="261"/>
            <ac:spMk id="9" creationId="{E81BF4F6-F2CF-4984-9D14-D6966D92F99F}"/>
          </ac:spMkLst>
        </pc:spChg>
        <pc:spChg chg="add del">
          <ac:chgData name="GUNYUB KIM" userId="d7c78053e496c0e5" providerId="LiveId" clId="{5C9A618B-6DF5-4BB0-A393-2E8E473D9867}" dt="2024-12-23T21:36:42.119" v="150" actId="26606"/>
          <ac:spMkLst>
            <pc:docMk/>
            <pc:sldMk cId="1617587198" sldId="261"/>
            <ac:spMk id="11" creationId="{C0763A76-9F1C-4FC5-82B7-DD475DA461B2}"/>
          </ac:spMkLst>
        </pc:spChg>
        <pc:spChg chg="add del">
          <ac:chgData name="GUNYUB KIM" userId="d7c78053e496c0e5" providerId="LiveId" clId="{5C9A618B-6DF5-4BB0-A393-2E8E473D9867}" dt="2024-12-23T21:36:42.119" v="150" actId="26606"/>
          <ac:spMkLst>
            <pc:docMk/>
            <pc:sldMk cId="1617587198" sldId="261"/>
            <ac:spMk id="13" creationId="{E81BF4F6-F2CF-4984-9D14-D6966D92F99F}"/>
          </ac:spMkLst>
        </pc:spChg>
        <pc:picChg chg="add mod ord">
          <ac:chgData name="GUNYUB KIM" userId="d7c78053e496c0e5" providerId="LiveId" clId="{5C9A618B-6DF5-4BB0-A393-2E8E473D9867}" dt="2024-12-24T00:05:54.392" v="205" actId="1076"/>
          <ac:picMkLst>
            <pc:docMk/>
            <pc:sldMk cId="1617587198" sldId="261"/>
            <ac:picMk id="6" creationId="{B320DB8C-790C-A14E-F593-EE3341E6E931}"/>
          </ac:picMkLst>
        </pc:picChg>
        <pc:picChg chg="add del">
          <ac:chgData name="GUNYUB KIM" userId="d7c78053e496c0e5" providerId="LiveId" clId="{5C9A618B-6DF5-4BB0-A393-2E8E473D9867}" dt="2024-12-23T21:36:42.119" v="150" actId="26606"/>
          <ac:picMkLst>
            <pc:docMk/>
            <pc:sldMk cId="1617587198" sldId="261"/>
            <ac:picMk id="7" creationId="{0B989001-3D99-FE9B-2C9B-BBC9DF0ED8A2}"/>
          </ac:picMkLst>
        </pc:picChg>
        <pc:picChg chg="add del">
          <ac:chgData name="GUNYUB KIM" userId="d7c78053e496c0e5" providerId="LiveId" clId="{5C9A618B-6DF5-4BB0-A393-2E8E473D9867}" dt="2024-12-23T21:37:00.244" v="154" actId="26606"/>
          <ac:picMkLst>
            <pc:docMk/>
            <pc:sldMk cId="1617587198" sldId="261"/>
            <ac:picMk id="10" creationId="{A6EB5AF7-DFEF-973B-B9DA-D315D6E94484}"/>
          </ac:picMkLst>
        </pc:picChg>
        <pc:picChg chg="add mod">
          <ac:chgData name="GUNYUB KIM" userId="d7c78053e496c0e5" providerId="LiveId" clId="{5C9A618B-6DF5-4BB0-A393-2E8E473D9867}" dt="2024-12-23T21:38:33.949" v="166" actId="1076"/>
          <ac:picMkLst>
            <pc:docMk/>
            <pc:sldMk cId="1617587198" sldId="261"/>
            <ac:picMk id="14" creationId="{2565B367-F076-889B-08CE-E801CFB62C46}"/>
          </ac:picMkLst>
        </pc:picChg>
      </pc:sldChg>
      <pc:sldChg chg="addSp delSp modSp mod setBg modAnim">
        <pc:chgData name="GUNYUB KIM" userId="d7c78053e496c0e5" providerId="LiveId" clId="{5C9A618B-6DF5-4BB0-A393-2E8E473D9867}" dt="2024-12-23T23:28:23.065" v="202" actId="27614"/>
        <pc:sldMkLst>
          <pc:docMk/>
          <pc:sldMk cId="565327318" sldId="262"/>
        </pc:sldMkLst>
        <pc:spChg chg="mod">
          <ac:chgData name="GUNYUB KIM" userId="d7c78053e496c0e5" providerId="LiveId" clId="{5C9A618B-6DF5-4BB0-A393-2E8E473D9867}" dt="2024-12-23T23:28:19.423" v="200" actId="26606"/>
          <ac:spMkLst>
            <pc:docMk/>
            <pc:sldMk cId="565327318" sldId="262"/>
            <ac:spMk id="2" creationId="{00000000-0000-0000-0000-000000000000}"/>
          </ac:spMkLst>
        </pc:spChg>
        <pc:spChg chg="del mod">
          <ac:chgData name="GUNYUB KIM" userId="d7c78053e496c0e5" providerId="LiveId" clId="{5C9A618B-6DF5-4BB0-A393-2E8E473D9867}" dt="2024-12-23T23:28:05.333" v="196"/>
          <ac:spMkLst>
            <pc:docMk/>
            <pc:sldMk cId="565327318" sldId="262"/>
            <ac:spMk id="3" creationId="{00000000-0000-0000-0000-000000000000}"/>
          </ac:spMkLst>
        </pc:spChg>
        <pc:spChg chg="mod">
          <ac:chgData name="GUNYUB KIM" userId="d7c78053e496c0e5" providerId="LiveId" clId="{5C9A618B-6DF5-4BB0-A393-2E8E473D9867}" dt="2024-12-23T23:28:19.423" v="200" actId="26606"/>
          <ac:spMkLst>
            <pc:docMk/>
            <pc:sldMk cId="565327318" sldId="262"/>
            <ac:spMk id="5" creationId="{5D7E992E-EBC6-4A11-BB25-3A9B41EF7C50}"/>
          </ac:spMkLst>
        </pc:spChg>
        <pc:spChg chg="add">
          <ac:chgData name="GUNYUB KIM" userId="d7c78053e496c0e5" providerId="LiveId" clId="{5C9A618B-6DF5-4BB0-A393-2E8E473D9867}" dt="2024-12-23T23:28:19.423" v="200" actId="26606"/>
          <ac:spMkLst>
            <pc:docMk/>
            <pc:sldMk cId="565327318" sldId="262"/>
            <ac:spMk id="10" creationId="{63A839CF-6747-88CB-8C6C-F7403F3A3C32}"/>
          </ac:spMkLst>
        </pc:spChg>
        <pc:spChg chg="add del">
          <ac:chgData name="GUNYUB KIM" userId="d7c78053e496c0e5" providerId="LiveId" clId="{5C9A618B-6DF5-4BB0-A393-2E8E473D9867}" dt="2024-12-23T23:28:19.417" v="199" actId="26606"/>
          <ac:spMkLst>
            <pc:docMk/>
            <pc:sldMk cId="565327318" sldId="262"/>
            <ac:spMk id="11" creationId="{08373A3F-54E0-424E-A84D-3522122109F4}"/>
          </ac:spMkLst>
        </pc:spChg>
        <pc:grpChg chg="add del">
          <ac:chgData name="GUNYUB KIM" userId="d7c78053e496c0e5" providerId="LiveId" clId="{5C9A618B-6DF5-4BB0-A393-2E8E473D9867}" dt="2024-12-23T23:28:19.417" v="199" actId="26606"/>
          <ac:grpSpMkLst>
            <pc:docMk/>
            <pc:sldMk cId="565327318" sldId="262"/>
            <ac:grpSpMk id="13" creationId="{B7BAEF06-AB74-442C-8C30-B88233FD836C}"/>
          </ac:grpSpMkLst>
        </pc:grpChg>
        <pc:grpChg chg="add del">
          <ac:chgData name="GUNYUB KIM" userId="d7c78053e496c0e5" providerId="LiveId" clId="{5C9A618B-6DF5-4BB0-A393-2E8E473D9867}" dt="2024-12-23T23:28:19.417" v="199" actId="26606"/>
          <ac:grpSpMkLst>
            <pc:docMk/>
            <pc:sldMk cId="565327318" sldId="262"/>
            <ac:grpSpMk id="21" creationId="{C9829185-6353-4E3C-B082-AA7F5193916F}"/>
          </ac:grpSpMkLst>
        </pc:grpChg>
        <pc:grpChg chg="add">
          <ac:chgData name="GUNYUB KIM" userId="d7c78053e496c0e5" providerId="LiveId" clId="{5C9A618B-6DF5-4BB0-A393-2E8E473D9867}" dt="2024-12-23T23:28:19.423" v="200" actId="26606"/>
          <ac:grpSpMkLst>
            <pc:docMk/>
            <pc:sldMk cId="565327318" sldId="262"/>
            <ac:grpSpMk id="29" creationId="{12B241C5-7E45-AD52-638D-31E8FD2BC181}"/>
          </ac:grpSpMkLst>
        </pc:grpChg>
        <pc:picChg chg="add mod ord">
          <ac:chgData name="GUNYUB KIM" userId="d7c78053e496c0e5" providerId="LiveId" clId="{5C9A618B-6DF5-4BB0-A393-2E8E473D9867}" dt="2024-12-23T23:28:23.065" v="202" actId="27614"/>
          <ac:picMkLst>
            <pc:docMk/>
            <pc:sldMk cId="565327318" sldId="262"/>
            <ac:picMk id="4" creationId="{DB81C521-5165-8611-A81F-5109140CB9A3}"/>
          </ac:picMkLst>
        </pc:picChg>
        <pc:picChg chg="add mod">
          <ac:chgData name="GUNYUB KIM" userId="d7c78053e496c0e5" providerId="LiveId" clId="{5C9A618B-6DF5-4BB0-A393-2E8E473D9867}" dt="2024-12-23T23:28:23.062" v="201" actId="27614"/>
          <ac:picMkLst>
            <pc:docMk/>
            <pc:sldMk cId="565327318" sldId="262"/>
            <ac:picMk id="6" creationId="{72C9CA1D-C173-7475-438D-605C97FC3BD6}"/>
          </ac:picMkLst>
        </pc:picChg>
      </pc:sldChg>
      <pc:sldChg chg="modSp mod">
        <pc:chgData name="GUNYUB KIM" userId="d7c78053e496c0e5" providerId="LiveId" clId="{5C9A618B-6DF5-4BB0-A393-2E8E473D9867}" dt="2024-12-23T21:04:24.852" v="143" actId="20577"/>
        <pc:sldMkLst>
          <pc:docMk/>
          <pc:sldMk cId="1478284332" sldId="263"/>
        </pc:sldMkLst>
        <pc:spChg chg="mod">
          <ac:chgData name="GUNYUB KIM" userId="d7c78053e496c0e5" providerId="LiveId" clId="{5C9A618B-6DF5-4BB0-A393-2E8E473D9867}" dt="2024-12-23T21:01:55.700" v="106"/>
          <ac:spMkLst>
            <pc:docMk/>
            <pc:sldMk cId="1478284332" sldId="263"/>
            <ac:spMk id="2" creationId="{00000000-0000-0000-0000-000000000000}"/>
          </ac:spMkLst>
        </pc:spChg>
        <pc:spChg chg="mod">
          <ac:chgData name="GUNYUB KIM" userId="d7c78053e496c0e5" providerId="LiveId" clId="{5C9A618B-6DF5-4BB0-A393-2E8E473D9867}" dt="2024-12-23T21:04:24.852" v="143" actId="20577"/>
          <ac:spMkLst>
            <pc:docMk/>
            <pc:sldMk cId="1478284332" sldId="263"/>
            <ac:spMk id="3" creationId="{00000000-0000-0000-0000-000000000000}"/>
          </ac:spMkLst>
        </pc:spChg>
      </pc:sldChg>
      <pc:sldChg chg="modSp mod">
        <pc:chgData name="GUNYUB KIM" userId="d7c78053e496c0e5" providerId="LiveId" clId="{5C9A618B-6DF5-4BB0-A393-2E8E473D9867}" dt="2024-12-23T23:40:28.193" v="204" actId="27636"/>
        <pc:sldMkLst>
          <pc:docMk/>
          <pc:sldMk cId="3397699959" sldId="264"/>
        </pc:sldMkLst>
        <pc:spChg chg="mod">
          <ac:chgData name="GUNYUB KIM" userId="d7c78053e496c0e5" providerId="LiveId" clId="{5C9A618B-6DF5-4BB0-A393-2E8E473D9867}" dt="2024-12-23T23:40:28.193" v="204" actId="27636"/>
          <ac:spMkLst>
            <pc:docMk/>
            <pc:sldMk cId="3397699959" sldId="264"/>
            <ac:spMk id="3" creationId="{1E9B8EF9-37CB-E0D4-88AA-841F0A410434}"/>
          </ac:spMkLst>
        </pc:spChg>
      </pc:sldChg>
      <pc:sldChg chg="addSp delSp modSp mod ord setBg">
        <pc:chgData name="GUNYUB KIM" userId="d7c78053e496c0e5" providerId="LiveId" clId="{5C9A618B-6DF5-4BB0-A393-2E8E473D9867}" dt="2024-12-24T00:19:36.120" v="210" actId="20577"/>
        <pc:sldMkLst>
          <pc:docMk/>
          <pc:sldMk cId="4074058941" sldId="265"/>
        </pc:sldMkLst>
        <pc:spChg chg="mod">
          <ac:chgData name="GUNYUB KIM" userId="d7c78053e496c0e5" providerId="LiveId" clId="{5C9A618B-6DF5-4BB0-A393-2E8E473D9867}" dt="2024-12-24T00:19:31.402" v="209" actId="26606"/>
          <ac:spMkLst>
            <pc:docMk/>
            <pc:sldMk cId="4074058941" sldId="265"/>
            <ac:spMk id="2" creationId="{CFFA39B4-961A-64B3-B078-6B266DB5D79E}"/>
          </ac:spMkLst>
        </pc:spChg>
        <pc:spChg chg="mod">
          <ac:chgData name="GUNYUB KIM" userId="d7c78053e496c0e5" providerId="LiveId" clId="{5C9A618B-6DF5-4BB0-A393-2E8E473D9867}" dt="2024-12-24T00:19:36.120" v="210" actId="20577"/>
          <ac:spMkLst>
            <pc:docMk/>
            <pc:sldMk cId="4074058941" sldId="265"/>
            <ac:spMk id="3" creationId="{CDEDE774-1F1F-9F18-A242-0AEA4AA5892A}"/>
          </ac:spMkLst>
        </pc:spChg>
        <pc:spChg chg="mod">
          <ac:chgData name="GUNYUB KIM" userId="d7c78053e496c0e5" providerId="LiveId" clId="{5C9A618B-6DF5-4BB0-A393-2E8E473D9867}" dt="2024-12-24T00:19:31.402" v="209" actId="26606"/>
          <ac:spMkLst>
            <pc:docMk/>
            <pc:sldMk cId="4074058941" sldId="265"/>
            <ac:spMk id="5" creationId="{EA3D4271-B2B1-F45E-2B3A-A9F78E302FFC}"/>
          </ac:spMkLst>
        </pc:spChg>
        <pc:spChg chg="add del">
          <ac:chgData name="GUNYUB KIM" userId="d7c78053e496c0e5" providerId="LiveId" clId="{5C9A618B-6DF5-4BB0-A393-2E8E473D9867}" dt="2024-12-24T00:19:31.402" v="209" actId="26606"/>
          <ac:spMkLst>
            <pc:docMk/>
            <pc:sldMk cId="4074058941" sldId="265"/>
            <ac:spMk id="10" creationId="{18873D23-2DCF-4B31-A009-95721C06E8E1}"/>
          </ac:spMkLst>
        </pc:spChg>
        <pc:spChg chg="add del">
          <ac:chgData name="GUNYUB KIM" userId="d7c78053e496c0e5" providerId="LiveId" clId="{5C9A618B-6DF5-4BB0-A393-2E8E473D9867}" dt="2024-12-24T00:19:31.402" v="209" actId="26606"/>
          <ac:spMkLst>
            <pc:docMk/>
            <pc:sldMk cId="4074058941" sldId="265"/>
            <ac:spMk id="12" creationId="{C13EF075-D4EF-4929-ADBC-91B27DA19955}"/>
          </ac:spMkLst>
        </pc:spChg>
        <pc:grpChg chg="add del">
          <ac:chgData name="GUNYUB KIM" userId="d7c78053e496c0e5" providerId="LiveId" clId="{5C9A618B-6DF5-4BB0-A393-2E8E473D9867}" dt="2024-12-24T00:19:31.402" v="209" actId="26606"/>
          <ac:grpSpMkLst>
            <pc:docMk/>
            <pc:sldMk cId="4074058941" sldId="265"/>
            <ac:grpSpMk id="14" creationId="{DAA26DFA-AAB2-4973-9C17-16D587C7B198}"/>
          </ac:grpSpMkLst>
        </pc:grpChg>
      </pc:sldChg>
      <pc:sldChg chg="modSp add del mod ord">
        <pc:chgData name="GUNYUB KIM" userId="d7c78053e496c0e5" providerId="LiveId" clId="{5C9A618B-6DF5-4BB0-A393-2E8E473D9867}" dt="2024-12-23T21:04:39.697" v="144" actId="47"/>
        <pc:sldMkLst>
          <pc:docMk/>
          <pc:sldMk cId="1235323676" sldId="266"/>
        </pc:sldMkLst>
        <pc:spChg chg="mod">
          <ac:chgData name="GUNYUB KIM" userId="d7c78053e496c0e5" providerId="LiveId" clId="{5C9A618B-6DF5-4BB0-A393-2E8E473D9867}" dt="2024-12-23T19:23:18.772" v="34" actId="27636"/>
          <ac:spMkLst>
            <pc:docMk/>
            <pc:sldMk cId="1235323676" sldId="266"/>
            <ac:spMk id="2" creationId="{9D588BDB-53C4-911A-0692-2F4ADB3400C8}"/>
          </ac:spMkLst>
        </pc:spChg>
        <pc:spChg chg="mod">
          <ac:chgData name="GUNYUB KIM" userId="d7c78053e496c0e5" providerId="LiveId" clId="{5C9A618B-6DF5-4BB0-A393-2E8E473D9867}" dt="2024-12-23T19:23:15.386" v="32" actId="27636"/>
          <ac:spMkLst>
            <pc:docMk/>
            <pc:sldMk cId="1235323676" sldId="266"/>
            <ac:spMk id="3" creationId="{94BB97A2-035D-2EB1-B678-DDFDF6CD966E}"/>
          </ac:spMkLst>
        </pc:spChg>
      </pc:sldChg>
      <pc:sldChg chg="addSp delSp modSp add mod ord setBg setClrOvrMap">
        <pc:chgData name="GUNYUB KIM" userId="d7c78053e496c0e5" providerId="LiveId" clId="{5C9A618B-6DF5-4BB0-A393-2E8E473D9867}" dt="2024-12-23T21:00:09.610" v="103" actId="478"/>
        <pc:sldMkLst>
          <pc:docMk/>
          <pc:sldMk cId="3359222863" sldId="267"/>
        </pc:sldMkLst>
        <pc:spChg chg="mod">
          <ac:chgData name="GUNYUB KIM" userId="d7c78053e496c0e5" providerId="LiveId" clId="{5C9A618B-6DF5-4BB0-A393-2E8E473D9867}" dt="2024-12-23T20:52:50.423" v="102" actId="26606"/>
          <ac:spMkLst>
            <pc:docMk/>
            <pc:sldMk cId="3359222863" sldId="267"/>
            <ac:spMk id="2" creationId="{1D10A5C2-BBE6-DE5D-C1E2-EC431A539FD7}"/>
          </ac:spMkLst>
        </pc:spChg>
        <pc:spChg chg="del">
          <ac:chgData name="GUNYUB KIM" userId="d7c78053e496c0e5" providerId="LiveId" clId="{5C9A618B-6DF5-4BB0-A393-2E8E473D9867}" dt="2024-12-23T19:39:18.466" v="84"/>
          <ac:spMkLst>
            <pc:docMk/>
            <pc:sldMk cId="3359222863" sldId="267"/>
            <ac:spMk id="3" creationId="{552655D0-3866-EB9E-86F2-855ABF1B7B12}"/>
          </ac:spMkLst>
        </pc:spChg>
        <pc:spChg chg="del mod ord">
          <ac:chgData name="GUNYUB KIM" userId="d7c78053e496c0e5" providerId="LiveId" clId="{5C9A618B-6DF5-4BB0-A393-2E8E473D9867}" dt="2024-12-23T21:00:09.610" v="103" actId="478"/>
          <ac:spMkLst>
            <pc:docMk/>
            <pc:sldMk cId="3359222863" sldId="267"/>
            <ac:spMk id="5" creationId="{51859738-877D-E28B-F919-2B0B3025F7C0}"/>
          </ac:spMkLst>
        </pc:spChg>
        <pc:spChg chg="add del">
          <ac:chgData name="GUNYUB KIM" userId="d7c78053e496c0e5" providerId="LiveId" clId="{5C9A618B-6DF5-4BB0-A393-2E8E473D9867}" dt="2024-12-23T20:50:17.330" v="90" actId="22"/>
          <ac:spMkLst>
            <pc:docMk/>
            <pc:sldMk cId="3359222863" sldId="267"/>
            <ac:spMk id="6" creationId="{DA0878E6-86D8-199F-DFA0-3C206A585AF1}"/>
          </ac:spMkLst>
        </pc:spChg>
        <pc:spChg chg="add del">
          <ac:chgData name="GUNYUB KIM" userId="d7c78053e496c0e5" providerId="LiveId" clId="{5C9A618B-6DF5-4BB0-A393-2E8E473D9867}" dt="2024-12-23T20:50:34.465" v="93" actId="22"/>
          <ac:spMkLst>
            <pc:docMk/>
            <pc:sldMk cId="3359222863" sldId="267"/>
            <ac:spMk id="8" creationId="{90A36AA4-B514-7466-867E-26BE1DE32477}"/>
          </ac:spMkLst>
        </pc:spChg>
        <pc:spChg chg="add mod">
          <ac:chgData name="GUNYUB KIM" userId="d7c78053e496c0e5" providerId="LiveId" clId="{5C9A618B-6DF5-4BB0-A393-2E8E473D9867}" dt="2024-12-23T20:52:50.423" v="102" actId="26606"/>
          <ac:spMkLst>
            <pc:docMk/>
            <pc:sldMk cId="3359222863" sldId="267"/>
            <ac:spMk id="1040" creationId="{18A9D0F2-FB4E-79B6-553F-7BC77036C87E}"/>
          </ac:spMkLst>
        </pc:spChg>
        <pc:spChg chg="add del">
          <ac:chgData name="GUNYUB KIM" userId="d7c78053e496c0e5" providerId="LiveId" clId="{5C9A618B-6DF5-4BB0-A393-2E8E473D9867}" dt="2024-12-23T20:52:40.308" v="97" actId="26606"/>
          <ac:spMkLst>
            <pc:docMk/>
            <pc:sldMk cId="3359222863" sldId="267"/>
            <ac:spMk id="1041" creationId="{F6E384F5-137A-40B1-97F0-694CC6ECD59C}"/>
          </ac:spMkLst>
        </pc:spChg>
        <pc:spChg chg="add del">
          <ac:chgData name="GUNYUB KIM" userId="d7c78053e496c0e5" providerId="LiveId" clId="{5C9A618B-6DF5-4BB0-A393-2E8E473D9867}" dt="2024-12-23T20:52:40.308" v="97" actId="26606"/>
          <ac:spMkLst>
            <pc:docMk/>
            <pc:sldMk cId="3359222863" sldId="267"/>
            <ac:spMk id="1043" creationId="{9DBC4630-03DA-474F-BBCB-BA3AE6B317A4}"/>
          </ac:spMkLst>
        </pc:spChg>
        <pc:spChg chg="add del">
          <ac:chgData name="GUNYUB KIM" userId="d7c78053e496c0e5" providerId="LiveId" clId="{5C9A618B-6DF5-4BB0-A393-2E8E473D9867}" dt="2024-12-23T20:52:40.308" v="97" actId="26606"/>
          <ac:spMkLst>
            <pc:docMk/>
            <pc:sldMk cId="3359222863" sldId="267"/>
            <ac:spMk id="1045" creationId="{78418A25-6EAC-4140-BFE6-284E1925B5EE}"/>
          </ac:spMkLst>
        </pc:spChg>
        <pc:spChg chg="add del">
          <ac:chgData name="GUNYUB KIM" userId="d7c78053e496c0e5" providerId="LiveId" clId="{5C9A618B-6DF5-4BB0-A393-2E8E473D9867}" dt="2024-12-23T20:52:40.308" v="97" actId="26606"/>
          <ac:spMkLst>
            <pc:docMk/>
            <pc:sldMk cId="3359222863" sldId="267"/>
            <ac:spMk id="1047" creationId="{C20267F5-D4E6-477A-A590-81F2ABD1B862}"/>
          </ac:spMkLst>
        </pc:spChg>
        <pc:spChg chg="add del">
          <ac:chgData name="GUNYUB KIM" userId="d7c78053e496c0e5" providerId="LiveId" clId="{5C9A618B-6DF5-4BB0-A393-2E8E473D9867}" dt="2024-12-23T20:52:40.308" v="97" actId="26606"/>
          <ac:spMkLst>
            <pc:docMk/>
            <pc:sldMk cId="3359222863" sldId="267"/>
            <ac:spMk id="1049" creationId="{6B9D64DB-4D5C-4A91-B45F-F301E3174F9F}"/>
          </ac:spMkLst>
        </pc:spChg>
        <pc:spChg chg="add del">
          <ac:chgData name="GUNYUB KIM" userId="d7c78053e496c0e5" providerId="LiveId" clId="{5C9A618B-6DF5-4BB0-A393-2E8E473D9867}" dt="2024-12-23T20:52:40.308" v="97" actId="26606"/>
          <ac:spMkLst>
            <pc:docMk/>
            <pc:sldMk cId="3359222863" sldId="267"/>
            <ac:spMk id="1051" creationId="{CB14CE1B-4BC5-4EF2-BE3D-05E4F580B3DB}"/>
          </ac:spMkLst>
        </pc:spChg>
        <pc:spChg chg="add del">
          <ac:chgData name="GUNYUB KIM" userId="d7c78053e496c0e5" providerId="LiveId" clId="{5C9A618B-6DF5-4BB0-A393-2E8E473D9867}" dt="2024-12-23T20:52:50.423" v="102" actId="26606"/>
          <ac:spMkLst>
            <pc:docMk/>
            <pc:sldMk cId="3359222863" sldId="267"/>
            <ac:spMk id="1053" creationId="{5A6B4445-DDB3-4971-8FBA-4DCAF08C09F4}"/>
          </ac:spMkLst>
        </pc:spChg>
        <pc:spChg chg="add">
          <ac:chgData name="GUNYUB KIM" userId="d7c78053e496c0e5" providerId="LiveId" clId="{5C9A618B-6DF5-4BB0-A393-2E8E473D9867}" dt="2024-12-23T20:52:40.330" v="98" actId="26606"/>
          <ac:spMkLst>
            <pc:docMk/>
            <pc:sldMk cId="3359222863" sldId="267"/>
            <ac:spMk id="1054" creationId="{AEECF78C-1048-456C-88A0-441412321169}"/>
          </ac:spMkLst>
        </pc:spChg>
        <pc:spChg chg="add del">
          <ac:chgData name="GUNYUB KIM" userId="d7c78053e496c0e5" providerId="LiveId" clId="{5C9A618B-6DF5-4BB0-A393-2E8E473D9867}" dt="2024-12-23T20:52:50.423" v="102" actId="26606"/>
          <ac:spMkLst>
            <pc:docMk/>
            <pc:sldMk cId="3359222863" sldId="267"/>
            <ac:spMk id="1055" creationId="{F4C8155D-EBB3-4B50-B945-2D47A2C5CE37}"/>
          </ac:spMkLst>
        </pc:spChg>
        <pc:spChg chg="add del">
          <ac:chgData name="GUNYUB KIM" userId="d7c78053e496c0e5" providerId="LiveId" clId="{5C9A618B-6DF5-4BB0-A393-2E8E473D9867}" dt="2024-12-23T20:52:50.423" v="102" actId="26606"/>
          <ac:spMkLst>
            <pc:docMk/>
            <pc:sldMk cId="3359222863" sldId="267"/>
            <ac:spMk id="1056" creationId="{EE99A833-6C48-4919-98F7-4D15C73698E6}"/>
          </ac:spMkLst>
        </pc:spChg>
        <pc:spChg chg="add">
          <ac:chgData name="GUNYUB KIM" userId="d7c78053e496c0e5" providerId="LiveId" clId="{5C9A618B-6DF5-4BB0-A393-2E8E473D9867}" dt="2024-12-23T20:52:40.330" v="98" actId="26606"/>
          <ac:spMkLst>
            <pc:docMk/>
            <pc:sldMk cId="3359222863" sldId="267"/>
            <ac:spMk id="1057" creationId="{CF523106-7311-45AB-A97A-9BE6E22AC5EB}"/>
          </ac:spMkLst>
        </pc:spChg>
        <pc:spChg chg="add del">
          <ac:chgData name="GUNYUB KIM" userId="d7c78053e496c0e5" providerId="LiveId" clId="{5C9A618B-6DF5-4BB0-A393-2E8E473D9867}" dt="2024-12-23T20:52:50.423" v="102" actId="26606"/>
          <ac:spMkLst>
            <pc:docMk/>
            <pc:sldMk cId="3359222863" sldId="267"/>
            <ac:spMk id="1058" creationId="{7C1CFE70-2BD5-4661-8AF9-D097E65E70CE}"/>
          </ac:spMkLst>
        </pc:spChg>
        <pc:spChg chg="add">
          <ac:chgData name="GUNYUB KIM" userId="d7c78053e496c0e5" providerId="LiveId" clId="{5C9A618B-6DF5-4BB0-A393-2E8E473D9867}" dt="2024-12-23T20:52:50.423" v="102" actId="26606"/>
          <ac:spMkLst>
            <pc:docMk/>
            <pc:sldMk cId="3359222863" sldId="267"/>
            <ac:spMk id="1063" creationId="{07977D39-626F-40D7-B00F-16E02602DD5A}"/>
          </ac:spMkLst>
        </pc:spChg>
        <pc:spChg chg="add">
          <ac:chgData name="GUNYUB KIM" userId="d7c78053e496c0e5" providerId="LiveId" clId="{5C9A618B-6DF5-4BB0-A393-2E8E473D9867}" dt="2024-12-23T20:52:50.423" v="102" actId="26606"/>
          <ac:spMkLst>
            <pc:docMk/>
            <pc:sldMk cId="3359222863" sldId="267"/>
            <ac:spMk id="1065" creationId="{B905CDE4-B751-4B3E-B625-6E59F8903414}"/>
          </ac:spMkLst>
        </pc:spChg>
        <pc:spChg chg="add">
          <ac:chgData name="GUNYUB KIM" userId="d7c78053e496c0e5" providerId="LiveId" clId="{5C9A618B-6DF5-4BB0-A393-2E8E473D9867}" dt="2024-12-23T20:52:50.423" v="102" actId="26606"/>
          <ac:spMkLst>
            <pc:docMk/>
            <pc:sldMk cId="3359222863" sldId="267"/>
            <ac:spMk id="1067" creationId="{08108C16-F4C0-44AA-999D-17BD39219B24}"/>
          </ac:spMkLst>
        </pc:spChg>
        <pc:spChg chg="add">
          <ac:chgData name="GUNYUB KIM" userId="d7c78053e496c0e5" providerId="LiveId" clId="{5C9A618B-6DF5-4BB0-A393-2E8E473D9867}" dt="2024-12-23T20:52:50.423" v="102" actId="26606"/>
          <ac:spMkLst>
            <pc:docMk/>
            <pc:sldMk cId="3359222863" sldId="267"/>
            <ac:spMk id="1073" creationId="{C8F10CB3-3B5E-4C7A-98CF-B87454DDFA39}"/>
          </ac:spMkLst>
        </pc:spChg>
        <pc:picChg chg="add mod">
          <ac:chgData name="GUNYUB KIM" userId="d7c78053e496c0e5" providerId="LiveId" clId="{5C9A618B-6DF5-4BB0-A393-2E8E473D9867}" dt="2024-12-23T20:52:43.803" v="99" actId="27614"/>
          <ac:picMkLst>
            <pc:docMk/>
            <pc:sldMk cId="3359222863" sldId="267"/>
            <ac:picMk id="1026" creationId="{28887A26-89FF-19F9-F42E-13245208CBBE}"/>
          </ac:picMkLst>
        </pc:picChg>
        <pc:picChg chg="add mod">
          <ac:chgData name="GUNYUB KIM" userId="d7c78053e496c0e5" providerId="LiveId" clId="{5C9A618B-6DF5-4BB0-A393-2E8E473D9867}" dt="2024-12-23T20:52:43.987" v="101" actId="27614"/>
          <ac:picMkLst>
            <pc:docMk/>
            <pc:sldMk cId="3359222863" sldId="267"/>
            <ac:picMk id="1028" creationId="{4EDD9156-E8DB-A7E0-127C-7A42098764B5}"/>
          </ac:picMkLst>
        </pc:picChg>
        <pc:picChg chg="add mod">
          <ac:chgData name="GUNYUB KIM" userId="d7c78053e496c0e5" providerId="LiveId" clId="{5C9A618B-6DF5-4BB0-A393-2E8E473D9867}" dt="2024-12-23T20:52:43.806" v="100" actId="27614"/>
          <ac:picMkLst>
            <pc:docMk/>
            <pc:sldMk cId="3359222863" sldId="267"/>
            <ac:picMk id="1030" creationId="{46FFA4F0-B2B5-7EB2-BF65-02A03290DB2A}"/>
          </ac:picMkLst>
        </pc:picChg>
        <pc:picChg chg="add mod ord">
          <ac:chgData name="GUNYUB KIM" userId="d7c78053e496c0e5" providerId="LiveId" clId="{5C9A618B-6DF5-4BB0-A393-2E8E473D9867}" dt="2024-12-23T20:52:40.330" v="98" actId="26606"/>
          <ac:picMkLst>
            <pc:docMk/>
            <pc:sldMk cId="3359222863" sldId="267"/>
            <ac:picMk id="1032" creationId="{2CBE2224-984A-1E84-F1E7-689AA92EBF9B}"/>
          </ac:picMkLst>
        </pc:picChg>
        <pc:picChg chg="add">
          <ac:chgData name="GUNYUB KIM" userId="d7c78053e496c0e5" providerId="LiveId" clId="{5C9A618B-6DF5-4BB0-A393-2E8E473D9867}" dt="2024-12-23T20:51:02.187" v="94"/>
          <ac:picMkLst>
            <pc:docMk/>
            <pc:sldMk cId="3359222863" sldId="267"/>
            <ac:picMk id="1034" creationId="{75A1E207-83B8-1335-A13A-556B76862D89}"/>
          </ac:picMkLst>
        </pc:picChg>
        <pc:picChg chg="add mod">
          <ac:chgData name="GUNYUB KIM" userId="d7c78053e496c0e5" providerId="LiveId" clId="{5C9A618B-6DF5-4BB0-A393-2E8E473D9867}" dt="2024-12-23T20:52:40.308" v="97" actId="26606"/>
          <ac:picMkLst>
            <pc:docMk/>
            <pc:sldMk cId="3359222863" sldId="267"/>
            <ac:picMk id="1036" creationId="{59D7E2F2-3BF1-96E7-3944-DBF375C50AC6}"/>
          </ac:picMkLst>
        </pc:picChg>
      </pc:sldChg>
      <pc:sldChg chg="addSp delSp modSp add mod">
        <pc:chgData name="GUNYUB KIM" userId="d7c78053e496c0e5" providerId="LiveId" clId="{5C9A618B-6DF5-4BB0-A393-2E8E473D9867}" dt="2024-12-23T21:39:37.724" v="176" actId="1076"/>
        <pc:sldMkLst>
          <pc:docMk/>
          <pc:sldMk cId="2659555863" sldId="268"/>
        </pc:sldMkLst>
        <pc:spChg chg="add del mod">
          <ac:chgData name="GUNYUB KIM" userId="d7c78053e496c0e5" providerId="LiveId" clId="{5C9A618B-6DF5-4BB0-A393-2E8E473D9867}" dt="2024-12-23T21:39:14.244" v="170" actId="22"/>
          <ac:spMkLst>
            <pc:docMk/>
            <pc:sldMk cId="2659555863" sldId="268"/>
            <ac:spMk id="4" creationId="{F9DB1AD9-9634-A26B-2232-D3C0144FB913}"/>
          </ac:spMkLst>
        </pc:spChg>
        <pc:picChg chg="del">
          <ac:chgData name="GUNYUB KIM" userId="d7c78053e496c0e5" providerId="LiveId" clId="{5C9A618B-6DF5-4BB0-A393-2E8E473D9867}" dt="2024-12-23T21:38:56.071" v="168" actId="478"/>
          <ac:picMkLst>
            <pc:docMk/>
            <pc:sldMk cId="2659555863" sldId="268"/>
            <ac:picMk id="6" creationId="{CE10A35D-9468-8F81-DDD6-F2BD127C0ED4}"/>
          </ac:picMkLst>
        </pc:picChg>
        <pc:picChg chg="add mod ord">
          <ac:chgData name="GUNYUB KIM" userId="d7c78053e496c0e5" providerId="LiveId" clId="{5C9A618B-6DF5-4BB0-A393-2E8E473D9867}" dt="2024-12-23T21:39:33.102" v="175" actId="1076"/>
          <ac:picMkLst>
            <pc:docMk/>
            <pc:sldMk cId="2659555863" sldId="268"/>
            <ac:picMk id="8" creationId="{9A14D55C-600F-DE1F-EADC-0F1FF33C5433}"/>
          </ac:picMkLst>
        </pc:picChg>
        <pc:picChg chg="add mod">
          <ac:chgData name="GUNYUB KIM" userId="d7c78053e496c0e5" providerId="LiveId" clId="{5C9A618B-6DF5-4BB0-A393-2E8E473D9867}" dt="2024-12-23T21:39:37.724" v="176" actId="1076"/>
          <ac:picMkLst>
            <pc:docMk/>
            <pc:sldMk cId="2659555863" sldId="268"/>
            <ac:picMk id="10" creationId="{2125B540-7838-ECD2-33E6-C28BCE82C9CF}"/>
          </ac:picMkLst>
        </pc:picChg>
        <pc:picChg chg="del">
          <ac:chgData name="GUNYUB KIM" userId="d7c78053e496c0e5" providerId="LiveId" clId="{5C9A618B-6DF5-4BB0-A393-2E8E473D9867}" dt="2024-12-23T21:38:59.102" v="169" actId="478"/>
          <ac:picMkLst>
            <pc:docMk/>
            <pc:sldMk cId="2659555863" sldId="268"/>
            <ac:picMk id="14" creationId="{8A3FC397-64E3-7E0F-7CC3-A2A58273999B}"/>
          </ac:picMkLst>
        </pc:picChg>
      </pc:sldChg>
      <pc:sldChg chg="addSp new del mod">
        <pc:chgData name="GUNYUB KIM" userId="d7c78053e496c0e5" providerId="LiveId" clId="{5C9A618B-6DF5-4BB0-A393-2E8E473D9867}" dt="2024-12-23T21:44:04.157" v="192" actId="47"/>
        <pc:sldMkLst>
          <pc:docMk/>
          <pc:sldMk cId="3954760466" sldId="269"/>
        </pc:sldMkLst>
        <pc:picChg chg="add">
          <ac:chgData name="GUNYUB KIM" userId="d7c78053e496c0e5" providerId="LiveId" clId="{5C9A618B-6DF5-4BB0-A393-2E8E473D9867}" dt="2024-12-23T21:43:37.170" v="185" actId="22"/>
          <ac:picMkLst>
            <pc:docMk/>
            <pc:sldMk cId="3954760466" sldId="269"/>
            <ac:picMk id="5" creationId="{62470D02-CD77-23CF-713D-6F60EA66E093}"/>
          </ac:picMkLst>
        </pc:picChg>
      </pc:sldChg>
      <pc:sldChg chg="addSp delSp modSp add mod">
        <pc:chgData name="GUNYUB KIM" userId="d7c78053e496c0e5" providerId="LiveId" clId="{5C9A618B-6DF5-4BB0-A393-2E8E473D9867}" dt="2024-12-23T21:43:23.251" v="184" actId="14100"/>
        <pc:sldMkLst>
          <pc:docMk/>
          <pc:sldMk cId="3608826497" sldId="270"/>
        </pc:sldMkLst>
        <pc:spChg chg="add mod">
          <ac:chgData name="GUNYUB KIM" userId="d7c78053e496c0e5" providerId="LiveId" clId="{5C9A618B-6DF5-4BB0-A393-2E8E473D9867}" dt="2024-12-23T21:43:00.161" v="180" actId="478"/>
          <ac:spMkLst>
            <pc:docMk/>
            <pc:sldMk cId="3608826497" sldId="270"/>
            <ac:spMk id="4" creationId="{7852C713-7086-869D-5385-8C1120D71DD6}"/>
          </ac:spMkLst>
        </pc:spChg>
        <pc:picChg chg="add mod">
          <ac:chgData name="GUNYUB KIM" userId="d7c78053e496c0e5" providerId="LiveId" clId="{5C9A618B-6DF5-4BB0-A393-2E8E473D9867}" dt="2024-12-23T21:43:23.251" v="184" actId="14100"/>
          <ac:picMkLst>
            <pc:docMk/>
            <pc:sldMk cId="3608826497" sldId="270"/>
            <ac:picMk id="7" creationId="{A6BCA98F-9960-98DE-F63A-809D01EF39FA}"/>
          </ac:picMkLst>
        </pc:picChg>
        <pc:picChg chg="del">
          <ac:chgData name="GUNYUB KIM" userId="d7c78053e496c0e5" providerId="LiveId" clId="{5C9A618B-6DF5-4BB0-A393-2E8E473D9867}" dt="2024-12-23T21:43:00.161" v="180" actId="478"/>
          <ac:picMkLst>
            <pc:docMk/>
            <pc:sldMk cId="3608826497" sldId="270"/>
            <ac:picMk id="8" creationId="{827FBE6A-5941-6DCF-FBDD-3CF111135553}"/>
          </ac:picMkLst>
        </pc:picChg>
        <pc:picChg chg="del">
          <ac:chgData name="GUNYUB KIM" userId="d7c78053e496c0e5" providerId="LiveId" clId="{5C9A618B-6DF5-4BB0-A393-2E8E473D9867}" dt="2024-12-23T21:42:58.980" v="179" actId="478"/>
          <ac:picMkLst>
            <pc:docMk/>
            <pc:sldMk cId="3608826497" sldId="270"/>
            <ac:picMk id="10" creationId="{FFC30626-E178-4D19-6175-C8637EA89C73}"/>
          </ac:picMkLst>
        </pc:picChg>
      </pc:sldChg>
      <pc:sldChg chg="addSp delSp modSp add mod">
        <pc:chgData name="GUNYUB KIM" userId="d7c78053e496c0e5" providerId="LiveId" clId="{5C9A618B-6DF5-4BB0-A393-2E8E473D9867}" dt="2024-12-23T21:43:51.844" v="191" actId="1076"/>
        <pc:sldMkLst>
          <pc:docMk/>
          <pc:sldMk cId="3565972097" sldId="271"/>
        </pc:sldMkLst>
        <pc:spChg chg="del">
          <ac:chgData name="GUNYUB KIM" userId="d7c78053e496c0e5" providerId="LiveId" clId="{5C9A618B-6DF5-4BB0-A393-2E8E473D9867}" dt="2024-12-23T21:43:44.037" v="188"/>
          <ac:spMkLst>
            <pc:docMk/>
            <pc:sldMk cId="3565972097" sldId="271"/>
            <ac:spMk id="4" creationId="{52D57B9E-1C3A-48CC-8938-B28D0D78C0C9}"/>
          </ac:spMkLst>
        </pc:spChg>
        <pc:picChg chg="add mod">
          <ac:chgData name="GUNYUB KIM" userId="d7c78053e496c0e5" providerId="LiveId" clId="{5C9A618B-6DF5-4BB0-A393-2E8E473D9867}" dt="2024-12-23T21:43:51.844" v="191" actId="1076"/>
          <ac:picMkLst>
            <pc:docMk/>
            <pc:sldMk cId="3565972097" sldId="271"/>
            <ac:picMk id="3" creationId="{1D60F3E1-5837-4F17-A111-3C2F042F9CE1}"/>
          </ac:picMkLst>
        </pc:picChg>
        <pc:picChg chg="del">
          <ac:chgData name="GUNYUB KIM" userId="d7c78053e496c0e5" providerId="LiveId" clId="{5C9A618B-6DF5-4BB0-A393-2E8E473D9867}" dt="2024-12-23T21:43:40.185" v="187" actId="478"/>
          <ac:picMkLst>
            <pc:docMk/>
            <pc:sldMk cId="3565972097" sldId="271"/>
            <ac:picMk id="7" creationId="{4C5AE4D5-D160-F5D7-15D3-BE2CDF71A94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altLang="ko-KR"/>
              <a:t>2019</a:t>
            </a:r>
            <a:r>
              <a:rPr lang="ko-KR" altLang="en-US"/>
              <a:t>학년도 </a:t>
            </a:r>
            <a:r>
              <a:rPr lang="en-US" altLang="ko-KR"/>
              <a:t>1</a:t>
            </a:r>
            <a:r>
              <a:rPr lang="ko-KR" altLang="en-US"/>
              <a:t>학기 사물인터넷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A64D3A-A738-4339-AD7D-FB60B4627BEE}" type="datetimeFigureOut">
              <a:rPr lang="ko-KR" altLang="en-US" smtClean="0"/>
              <a:t>2024-12-24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CCF70-F8EF-4485-8121-9D693CF91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11991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altLang="ko-KR"/>
              <a:t>2019</a:t>
            </a:r>
            <a:r>
              <a:rPr lang="ko-KR" altLang="en-US"/>
              <a:t>학년도 </a:t>
            </a:r>
            <a:r>
              <a:rPr lang="en-US" altLang="ko-KR"/>
              <a:t>1</a:t>
            </a:r>
            <a:r>
              <a:rPr lang="ko-KR" altLang="en-US"/>
              <a:t>학기 사물인터넷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E76FE-511A-463A-A23A-880B11D59838}" type="datetimeFigureOut">
              <a:rPr lang="ko-KR" altLang="en-US" smtClean="0"/>
              <a:t>2024-12-24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2DE0F-F828-48C8-B8E3-C2B82B140A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28007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097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2023-2 Cloud Computing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519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2023-2 Cloud Computing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04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8736"/>
          </a:xfrm>
        </p:spPr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333144"/>
            <a:ext cx="10515600" cy="484381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836066" y="6356350"/>
            <a:ext cx="517733" cy="365125"/>
          </a:xfrm>
        </p:spPr>
        <p:txBody>
          <a:bodyPr/>
          <a:lstStyle/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405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2023-2 Cloud Computing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774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2023-2 Cloud Computing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407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2023-2 Cloud Computing</a:t>
            </a: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4896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2023-2 Cloud Computing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8339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2023-2 Cloud Computing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253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2023-2 Cloud Computing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1607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2023-2 Cloud Computing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934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0" y="6562725"/>
            <a:ext cx="1990725" cy="295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2023-2 Cloud Computing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21739" y="643953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F573B-6748-42DB-B8AA-EF1A41EEEF1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Picture 2" descr="DIT동의과학대학교(DONG-EUI INSTITUTE OF TECHNOLOGY)">
            <a:extLst>
              <a:ext uri="{FF2B5EF4-FFF2-40B4-BE49-F238E27FC236}">
                <a16:creationId xmlns:a16="http://schemas.microsoft.com/office/drawing/2014/main" id="{44567F44-5BB6-465A-823F-7DBADB3A4C7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3339" y="53341"/>
            <a:ext cx="1286204" cy="270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7884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ko-KR" altLang="en-US"/>
              <a:t>리퍼컨테이너 내부환경 </a:t>
            </a:r>
            <a:br>
              <a:rPr lang="en-US" altLang="ko-KR"/>
            </a:br>
            <a:r>
              <a:rPr lang="ko-KR" altLang="en-US"/>
              <a:t>모니터링 시스템</a:t>
            </a:r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144158"/>
              </p:ext>
            </p:extLst>
          </p:nvPr>
        </p:nvGraphicFramePr>
        <p:xfrm>
          <a:off x="3970337" y="4191476"/>
          <a:ext cx="4516438" cy="14833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20068">
                  <a:extLst>
                    <a:ext uri="{9D8B030D-6E8A-4147-A177-3AD203B41FA5}">
                      <a16:colId xmlns:a16="http://schemas.microsoft.com/office/drawing/2014/main" val="1533975386"/>
                    </a:ext>
                  </a:extLst>
                </a:gridCol>
                <a:gridCol w="2896370">
                  <a:extLst>
                    <a:ext uri="{9D8B030D-6E8A-4147-A177-3AD203B41FA5}">
                      <a16:colId xmlns:a16="http://schemas.microsoft.com/office/drawing/2014/main" val="3980347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학과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컴퓨터소프트웨어과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8387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학번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202445379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6579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788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김건엽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0633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7994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프로그래밍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B320DB8C-790C-A14E-F593-EE3341E6E9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036" y="1384869"/>
            <a:ext cx="7354326" cy="1171719"/>
          </a:xfr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9F019B-3B10-42CA-88B5-0AC6214B9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565B367-F076-889B-08CE-E801CFB62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036" y="2903579"/>
            <a:ext cx="10069330" cy="266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87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D3388-FF43-A2C5-A116-D4CB33240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F879FC-F6F1-4258-450F-0CCB5ACD2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프로그래밍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235D0E0-1A55-B599-ACD5-0D0331D53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9A14D55C-600F-DE1F-EADC-0F1FF33C54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9177" y="1093862"/>
            <a:ext cx="8468907" cy="1838582"/>
          </a:xfr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125B540-7838-ECD2-33E6-C28BCE82C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177" y="2877879"/>
            <a:ext cx="8259328" cy="347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55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09D051-27DC-A87A-F148-A20FD52C3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C8F19-8E35-57C1-346B-4D170C921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프로그래밍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80203DA-5F85-F9BE-2153-BBC5A410E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52C713-7086-869D-5385-8C1120D71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6BCA98F-9960-98DE-F63A-809D01EF3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38" y="1333144"/>
            <a:ext cx="8698946" cy="4912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826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DC5A3-1750-D62C-C16B-597A44B38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0F3C9-3536-15EC-89E5-63D044B1E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프로그래밍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42E997A-A9E8-EF3B-FBC9-8A760E4B5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3" name="내용 개체 틀 2">
            <a:extLst>
              <a:ext uri="{FF2B5EF4-FFF2-40B4-BE49-F238E27FC236}">
                <a16:creationId xmlns:a16="http://schemas.microsoft.com/office/drawing/2014/main" id="{1D60F3E1-5837-4F17-A111-3C2F042F9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57331"/>
            <a:ext cx="7249537" cy="181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72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50892" y="741391"/>
            <a:ext cx="3269384" cy="1616203"/>
          </a:xfrm>
        </p:spPr>
        <p:txBody>
          <a:bodyPr anchor="b">
            <a:normAutofit/>
          </a:bodyPr>
          <a:lstStyle/>
          <a:p>
            <a:r>
              <a:rPr lang="ko-KR" altLang="en-US" sz="3200"/>
              <a:t>실행 영상</a:t>
            </a:r>
          </a:p>
        </p:txBody>
      </p:sp>
      <p:pic>
        <p:nvPicPr>
          <p:cNvPr id="6" name="KakaoTalk_20241224_073651900" descr="텍스트, 전자제품, 정보기기, 휴대 전화이(가) 표시된 사진&#10;&#10;자동 생성된 설명">
            <a:hlinkClick r:id="" action="ppaction://media"/>
            <a:extLst>
              <a:ext uri="{FF2B5EF4-FFF2-40B4-BE49-F238E27FC236}">
                <a16:creationId xmlns:a16="http://schemas.microsoft.com/office/drawing/2014/main" id="{72C9CA1D-C173-7475-438D-605C97FC3B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03929" y="880971"/>
            <a:ext cx="2798717" cy="4953483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3A839CF-6747-88CB-8C6C-F7403F3A3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0890" y="2533476"/>
            <a:ext cx="3240264" cy="3447832"/>
          </a:xfrm>
        </p:spPr>
        <p:txBody>
          <a:bodyPr anchor="t">
            <a:normAutofit/>
          </a:bodyPr>
          <a:lstStyle/>
          <a:p>
            <a:endParaRPr lang="en-US" sz="200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7E992E-EBC6-4A11-BB25-3A9B41EF7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D6F573B-6748-42DB-B8AA-EF1A41EEEF12}" type="slidenum">
              <a:rPr lang="ko-KR" altLang="en-US" smtClean="0"/>
              <a:pPr>
                <a:spcAft>
                  <a:spcPts val="600"/>
                </a:spcAft>
              </a:pPr>
              <a:t>14</a:t>
            </a:fld>
            <a:endParaRPr lang="ko-KR" altLang="en-US"/>
          </a:p>
        </p:txBody>
      </p:sp>
      <p:grpSp>
        <p:nvGrpSpPr>
          <p:cNvPr id="29" name="Group 12">
            <a:extLst>
              <a:ext uri="{FF2B5EF4-FFF2-40B4-BE49-F238E27FC236}">
                <a16:creationId xmlns:a16="http://schemas.microsoft.com/office/drawing/2014/main" id="{12B241C5-7E45-AD52-638D-31E8FD2BC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" y="6737460"/>
            <a:ext cx="12192000" cy="123364"/>
            <a:chOff x="1" y="6737460"/>
            <a:chExt cx="12192000" cy="12336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9503B28-6749-2F02-0050-2CC7D03CF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034320" y="703141"/>
              <a:ext cx="123362" cy="12192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C3DEE37-9CE7-622C-B750-66998EDC2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40559" y="4909383"/>
              <a:ext cx="123362" cy="3779520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7A6C7EE7-FA8D-7D3A-1A99-423863778D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048" y="880971"/>
            <a:ext cx="3167063" cy="495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327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425021"/>
            <a:ext cx="10515600" cy="728736"/>
          </a:xfrm>
        </p:spPr>
        <p:txBody>
          <a:bodyPr/>
          <a:lstStyle/>
          <a:p>
            <a:r>
              <a:rPr lang="ko-KR" altLang="en-US"/>
              <a:t>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502650"/>
            <a:ext cx="10515600" cy="4843819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ko-KR" altLang="en-US"/>
              <a:t>주제 설명</a:t>
            </a:r>
            <a:r>
              <a:rPr lang="en-US" altLang="ko-KR"/>
              <a:t>(</a:t>
            </a:r>
            <a:r>
              <a:rPr lang="ko-KR" altLang="en-US"/>
              <a:t>개요</a:t>
            </a:r>
            <a:r>
              <a:rPr lang="en-US" altLang="ko-KR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ko-KR" altLang="en-US"/>
              <a:t>준비물</a:t>
            </a:r>
            <a:endParaRPr lang="en-US" altLang="ko-KR"/>
          </a:p>
          <a:p>
            <a:pPr marL="514350" indent="-514350">
              <a:buFont typeface="+mj-lt"/>
              <a:buAutoNum type="arabicPeriod"/>
            </a:pPr>
            <a:r>
              <a:rPr lang="ko-KR" altLang="en-US"/>
              <a:t>설정</a:t>
            </a:r>
            <a:r>
              <a:rPr lang="en-US" altLang="ko-KR"/>
              <a:t>(</a:t>
            </a:r>
            <a:r>
              <a:rPr lang="ko-KR" altLang="en-US"/>
              <a:t>라이브러리</a:t>
            </a:r>
            <a:r>
              <a:rPr lang="en-US" altLang="ko-KR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ko-KR" altLang="en-US"/>
              <a:t>회로도 구성</a:t>
            </a:r>
            <a:endParaRPr lang="en-US" altLang="ko-KR" b="1"/>
          </a:p>
          <a:p>
            <a:pPr marL="514350" indent="-514350">
              <a:buFont typeface="+mj-lt"/>
              <a:buAutoNum type="arabicPeriod"/>
            </a:pPr>
            <a:r>
              <a:rPr lang="ko-KR" altLang="en-US"/>
              <a:t>프로그래밍</a:t>
            </a:r>
            <a:endParaRPr lang="en-US" altLang="ko-KR"/>
          </a:p>
          <a:p>
            <a:pPr marL="514350" indent="-514350">
              <a:buFont typeface="+mj-lt"/>
              <a:buAutoNum type="arabicPeriod"/>
            </a:pPr>
            <a:r>
              <a:rPr lang="ko-KR" altLang="en-US"/>
              <a:t>실행 영상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ACC2653-FCA5-465D-A8B1-91222F59D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9102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2CA22F-552F-234A-000F-5E065BB83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FA39B4-961A-64B3-B078-6B266DB5D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시스템 개요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EDE774-1F1F-9F18-A242-0AEA4AA58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리퍼</a:t>
            </a:r>
            <a:r>
              <a:rPr lang="ko-KR" altLang="en-US" dirty="0"/>
              <a:t> 컨테이너 내부 환경을 실시간으로 모니터링하여 최적의 조건을 유지하는 시스템을 개발하는 것을 목표로 합니다</a:t>
            </a:r>
            <a:r>
              <a:rPr lang="en-US" altLang="ko-KR" dirty="0"/>
              <a:t>. </a:t>
            </a:r>
            <a:r>
              <a:rPr lang="ko-KR" altLang="en-US" dirty="0"/>
              <a:t>이 시스템은 온도</a:t>
            </a:r>
            <a:r>
              <a:rPr lang="en-US" altLang="ko-KR" dirty="0"/>
              <a:t>, </a:t>
            </a:r>
            <a:r>
              <a:rPr lang="ko-KR" altLang="en-US" dirty="0"/>
              <a:t>습도</a:t>
            </a:r>
            <a:r>
              <a:rPr lang="en-US" altLang="ko-KR" dirty="0"/>
              <a:t>, </a:t>
            </a:r>
            <a:r>
              <a:rPr lang="ko-KR" altLang="en-US" dirty="0"/>
              <a:t>조도 등의 데이터를 지속적으로 수집하고 분석하여</a:t>
            </a:r>
            <a:r>
              <a:rPr lang="en-US" altLang="ko-KR" dirty="0"/>
              <a:t>, </a:t>
            </a:r>
            <a:r>
              <a:rPr lang="ko-KR" altLang="en-US" dirty="0"/>
              <a:t>설정된 범위를 벗어날 시 즉각적으로 관리자에게 알림을 전송합니다</a:t>
            </a:r>
            <a:r>
              <a:rPr lang="en-US" altLang="ko-KR" dirty="0"/>
              <a:t>. </a:t>
            </a:r>
            <a:r>
              <a:rPr lang="ko-KR" altLang="en-US" dirty="0"/>
              <a:t>이를 통해 화물의 품질을 유지하고 손상을 예방하며</a:t>
            </a:r>
            <a:r>
              <a:rPr lang="en-US" altLang="ko-KR" dirty="0"/>
              <a:t>, </a:t>
            </a:r>
            <a:r>
              <a:rPr lang="ko-KR" altLang="en-US" dirty="0"/>
              <a:t>운송 과정의 신뢰성과 효율성을 높일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A3D4271-B2B1-F45E-2B3A-A9F78E302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058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리퍼</a:t>
            </a:r>
            <a:r>
              <a:rPr lang="ko-KR" altLang="en-US" dirty="0"/>
              <a:t> 컨테이너란 무엇인가요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err="1"/>
              <a:t>리퍼</a:t>
            </a:r>
            <a:r>
              <a:rPr lang="ko-KR" altLang="en-US" dirty="0"/>
              <a:t> 컨테이너</a:t>
            </a:r>
            <a:r>
              <a:rPr lang="en-US" altLang="ko-KR" dirty="0"/>
              <a:t>(Reefer Container)</a:t>
            </a:r>
            <a:r>
              <a:rPr lang="ko-KR" altLang="en-US" dirty="0"/>
              <a:t>는 내부에 냉동 및 냉장 장치를 갖춘 특수 컨테이너로</a:t>
            </a:r>
            <a:r>
              <a:rPr lang="en-US" altLang="ko-KR" dirty="0"/>
              <a:t>, </a:t>
            </a:r>
            <a:r>
              <a:rPr lang="ko-KR" altLang="en-US" dirty="0"/>
              <a:t>온도에 민감한 화물의 운송에 사용됩니다</a:t>
            </a:r>
            <a:r>
              <a:rPr lang="en-US" altLang="ko-KR" dirty="0"/>
              <a:t>. </a:t>
            </a:r>
            <a:r>
              <a:rPr lang="ko-KR" altLang="en-US" dirty="0"/>
              <a:t>이 컨테이너는 내부 온도를 </a:t>
            </a:r>
            <a:r>
              <a:rPr lang="en-US" altLang="ko-KR" dirty="0"/>
              <a:t>-25°C</a:t>
            </a:r>
            <a:r>
              <a:rPr lang="ko-KR" altLang="en-US" dirty="0"/>
              <a:t>에서 </a:t>
            </a:r>
            <a:r>
              <a:rPr lang="en-US" altLang="ko-KR" dirty="0"/>
              <a:t>+25°C</a:t>
            </a:r>
            <a:r>
              <a:rPr lang="ko-KR" altLang="en-US" dirty="0"/>
              <a:t>까지 조절할 수 있어</a:t>
            </a:r>
            <a:r>
              <a:rPr lang="en-US" altLang="ko-KR" dirty="0"/>
              <a:t>, </a:t>
            </a:r>
            <a:r>
              <a:rPr lang="ko-KR" altLang="en-US" dirty="0"/>
              <a:t>신선 식품</a:t>
            </a:r>
            <a:r>
              <a:rPr lang="en-US" altLang="ko-KR" dirty="0"/>
              <a:t>, </a:t>
            </a:r>
            <a:r>
              <a:rPr lang="ko-KR" altLang="en-US" dirty="0"/>
              <a:t>의약품 등의 품질을 유지하며 안전하게 운송할 수 있습니다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04675C-A14D-4467-B21B-0DE485B92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3680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문제점</a:t>
            </a:r>
            <a:r>
              <a:rPr lang="en-US" altLang="ko-KR" dirty="0"/>
              <a:t>	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+mj-lt"/>
              <a:buAutoNum type="arabicPeriod"/>
            </a:pPr>
            <a:r>
              <a:rPr lang="ko-KR" altLang="en-US" b="1" dirty="0"/>
              <a:t>온도 및 습도 관리 실패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b="1" dirty="0"/>
              <a:t>문제점</a:t>
            </a:r>
            <a:r>
              <a:rPr lang="en-US" altLang="ko-KR" dirty="0"/>
              <a:t>: </a:t>
            </a:r>
            <a:r>
              <a:rPr lang="ko-KR" altLang="en-US" dirty="0"/>
              <a:t>내부 온도와 습도가 적절하게 유지되지 않으면</a:t>
            </a:r>
            <a:r>
              <a:rPr lang="en-US" altLang="ko-KR" dirty="0"/>
              <a:t>, </a:t>
            </a:r>
            <a:r>
              <a:rPr lang="ko-KR" altLang="en-US" dirty="0"/>
              <a:t>신선 식품이나 의약품 등의 품질이 저하될 수 있습니다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b="1" dirty="0"/>
              <a:t>불이익</a:t>
            </a:r>
            <a:r>
              <a:rPr lang="en-US" altLang="ko-KR" dirty="0"/>
              <a:t>: </a:t>
            </a:r>
            <a:r>
              <a:rPr lang="ko-KR" altLang="en-US" dirty="0"/>
              <a:t>화물 손상으로 인한 경제적 손실</a:t>
            </a:r>
            <a:r>
              <a:rPr lang="en-US" altLang="ko-KR" dirty="0"/>
              <a:t>, </a:t>
            </a:r>
            <a:r>
              <a:rPr lang="ko-KR" altLang="en-US" dirty="0"/>
              <a:t>고객 신뢰도 하락</a:t>
            </a:r>
            <a:r>
              <a:rPr lang="en-US" altLang="ko-KR" dirty="0"/>
              <a:t>, </a:t>
            </a:r>
            <a:r>
              <a:rPr lang="ko-KR" altLang="en-US" dirty="0"/>
              <a:t>법적 분쟁 발생 가능성 등이 있습니다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컨테이너 문 개폐 상태 미확인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b="1" dirty="0"/>
              <a:t>문제점</a:t>
            </a:r>
            <a:r>
              <a:rPr lang="en-US" altLang="ko-KR" dirty="0"/>
              <a:t>: </a:t>
            </a:r>
            <a:r>
              <a:rPr lang="ko-KR" altLang="en-US" dirty="0"/>
              <a:t>컨테이너 문이 예상치 않게 열리거나 닫히는 상황을 파악하지 못하면</a:t>
            </a:r>
            <a:r>
              <a:rPr lang="en-US" altLang="ko-KR" dirty="0"/>
              <a:t>, </a:t>
            </a:r>
            <a:r>
              <a:rPr lang="ko-KR" altLang="en-US" dirty="0"/>
              <a:t>도난이나 오염 등의 위험이 증가합니다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b="1" dirty="0"/>
              <a:t>불이익</a:t>
            </a:r>
            <a:r>
              <a:rPr lang="en-US" altLang="ko-KR" dirty="0"/>
              <a:t>: </a:t>
            </a:r>
            <a:r>
              <a:rPr lang="ko-KR" altLang="en-US" dirty="0"/>
              <a:t>화물 손실</a:t>
            </a:r>
            <a:r>
              <a:rPr lang="en-US" altLang="ko-KR" dirty="0"/>
              <a:t>, </a:t>
            </a:r>
            <a:r>
              <a:rPr lang="ko-KR" altLang="en-US" dirty="0"/>
              <a:t>안전 문제</a:t>
            </a:r>
            <a:r>
              <a:rPr lang="en-US" altLang="ko-KR" dirty="0"/>
              <a:t>, </a:t>
            </a:r>
            <a:r>
              <a:rPr lang="ko-KR" altLang="en-US" dirty="0"/>
              <a:t>보험 비용 증가 등이 발생할 수 있습니다</a:t>
            </a:r>
            <a:r>
              <a:rPr lang="en-US" altLang="ko-KR" dirty="0"/>
              <a:t>.</a:t>
            </a:r>
          </a:p>
          <a:p>
            <a:pPr>
              <a:buFont typeface="+mj-lt"/>
              <a:buAutoNum type="arabicPeriod"/>
            </a:pPr>
            <a:r>
              <a:rPr lang="ko-KR" altLang="en-US" b="1" dirty="0"/>
              <a:t>실시간 모니터링 부재</a:t>
            </a:r>
            <a:r>
              <a:rPr lang="en-US" altLang="ko-KR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b="1" dirty="0"/>
              <a:t>문제점</a:t>
            </a:r>
            <a:r>
              <a:rPr lang="en-US" altLang="ko-KR" dirty="0"/>
              <a:t>: </a:t>
            </a:r>
            <a:r>
              <a:rPr lang="ko-KR" altLang="en-US" dirty="0"/>
              <a:t>이상 상황을 즉시 감지하지 못하면</a:t>
            </a:r>
            <a:r>
              <a:rPr lang="en-US" altLang="ko-KR" dirty="0"/>
              <a:t>, </a:t>
            </a:r>
            <a:r>
              <a:rPr lang="ko-KR" altLang="en-US" dirty="0"/>
              <a:t>신속한 대응이 어려워 피해 규모가 커질 수 있습니다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b="1" dirty="0"/>
              <a:t>불이익</a:t>
            </a:r>
            <a:r>
              <a:rPr lang="en-US" altLang="ko-KR" dirty="0"/>
              <a:t>: </a:t>
            </a:r>
            <a:r>
              <a:rPr lang="ko-KR" altLang="en-US" dirty="0"/>
              <a:t>대응 지연으로 인한 손실 확대</a:t>
            </a:r>
            <a:r>
              <a:rPr lang="en-US" altLang="ko-KR" dirty="0"/>
              <a:t>, </a:t>
            </a:r>
            <a:r>
              <a:rPr lang="ko-KR" altLang="en-US" dirty="0"/>
              <a:t>운영 효율성 저하 등이 있습니다</a:t>
            </a:r>
            <a:r>
              <a:rPr lang="en-US" altLang="ko-KR" dirty="0"/>
              <a:t>.</a:t>
            </a:r>
          </a:p>
          <a:p>
            <a:pPr marL="457200" lvl="1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8B5737-51E1-4A04-A37F-2DAFB46B8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530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46021-F883-E565-B323-2B7FAE29B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601B3D-1957-C836-6AA9-E3743FE1F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모니터링 시스템 도입을 통한 해결 방안</a:t>
            </a:r>
            <a:br>
              <a:rPr lang="ko-KR" altLang="en-US" b="1" dirty="0"/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9B8EF9-37CB-E0D4-88AA-841F0A410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ko-KR" altLang="en-US" b="1" dirty="0"/>
              <a:t>온도 및 습도 실시간 모니터링</a:t>
            </a:r>
            <a:r>
              <a:rPr lang="en-US" altLang="ko-KR" dirty="0"/>
              <a:t>:</a:t>
            </a:r>
          </a:p>
          <a:p>
            <a:pPr marL="742950" lvl="1" indent="-285750">
              <a:lnSpc>
                <a:spcPct val="120000"/>
              </a:lnSpc>
              <a:buFont typeface="+mj-lt"/>
              <a:buAutoNum type="arabicPeriod"/>
            </a:pPr>
            <a:r>
              <a:rPr lang="ko-KR" altLang="en-US" b="1" dirty="0"/>
              <a:t>해결 방안</a:t>
            </a:r>
            <a:r>
              <a:rPr lang="en-US" altLang="ko-KR" dirty="0"/>
              <a:t>: DHT11 </a:t>
            </a:r>
            <a:r>
              <a:rPr lang="ko-KR" altLang="en-US" dirty="0"/>
              <a:t>센서를 활용하여 내부 온도와 습도를 지속적으로 측정하고</a:t>
            </a:r>
            <a:r>
              <a:rPr lang="en-US" altLang="ko-KR" dirty="0"/>
              <a:t>, </a:t>
            </a:r>
            <a:r>
              <a:rPr lang="ko-KR" altLang="en-US" dirty="0"/>
              <a:t>설정된 범위를 벗어날 시 즉각적인 알림을 통해 문제를 신속히 해결할 수 있습니다</a:t>
            </a:r>
            <a:r>
              <a:rPr lang="en-US" altLang="ko-KR" dirty="0"/>
              <a:t>.</a:t>
            </a:r>
          </a:p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ko-KR" altLang="en-US" b="1" dirty="0"/>
              <a:t>컨테이너 문 상태 감지</a:t>
            </a:r>
            <a:r>
              <a:rPr lang="en-US" altLang="ko-KR" dirty="0"/>
              <a:t>:</a:t>
            </a:r>
          </a:p>
          <a:p>
            <a:pPr marL="742950" lvl="1" indent="-285750">
              <a:lnSpc>
                <a:spcPct val="120000"/>
              </a:lnSpc>
              <a:buFont typeface="+mj-lt"/>
              <a:buAutoNum type="arabicPeriod"/>
            </a:pPr>
            <a:r>
              <a:rPr lang="ko-KR" altLang="en-US" b="1" dirty="0"/>
              <a:t>해결 방안</a:t>
            </a:r>
            <a:r>
              <a:rPr lang="en-US" altLang="ko-KR" dirty="0"/>
              <a:t>: </a:t>
            </a:r>
            <a:r>
              <a:rPr lang="ko-KR" altLang="en-US" dirty="0"/>
              <a:t>조도 센서를 통해 내부 빛의 변화를 감지하여 문이 열리거나 닫힌 상태를 실시간으로 파악하고</a:t>
            </a:r>
            <a:r>
              <a:rPr lang="en-US" altLang="ko-KR" dirty="0"/>
              <a:t>, </a:t>
            </a:r>
            <a:r>
              <a:rPr lang="ko-KR" altLang="en-US" dirty="0"/>
              <a:t>예상치 못한 개폐 시 경고를 발송하여 보안을 강화할 수 있습니다</a:t>
            </a:r>
            <a:r>
              <a:rPr lang="en-US" altLang="ko-KR" dirty="0"/>
              <a:t>.</a:t>
            </a:r>
          </a:p>
          <a:p>
            <a:pPr>
              <a:lnSpc>
                <a:spcPct val="120000"/>
              </a:lnSpc>
              <a:buFont typeface="+mj-lt"/>
              <a:buAutoNum type="arabicPeriod"/>
            </a:pPr>
            <a:r>
              <a:rPr lang="ko-KR" altLang="en-US" b="1" dirty="0"/>
              <a:t>실시간 알림 및 대응 체계 구축</a:t>
            </a:r>
            <a:r>
              <a:rPr lang="en-US" altLang="ko-KR" dirty="0"/>
              <a:t>:</a:t>
            </a:r>
          </a:p>
          <a:p>
            <a:pPr marL="742950" lvl="1" indent="-285750">
              <a:lnSpc>
                <a:spcPct val="120000"/>
              </a:lnSpc>
              <a:buFont typeface="+mj-lt"/>
              <a:buAutoNum type="arabicPeriod"/>
            </a:pPr>
            <a:r>
              <a:rPr lang="ko-KR" altLang="en-US" b="1" dirty="0"/>
              <a:t>해결 방안</a:t>
            </a:r>
            <a:r>
              <a:rPr lang="en-US" altLang="ko-KR" dirty="0"/>
              <a:t>: </a:t>
            </a:r>
            <a:r>
              <a:rPr lang="en-US" altLang="ko-KR" dirty="0" err="1"/>
              <a:t>NodeMCU</a:t>
            </a:r>
            <a:r>
              <a:rPr lang="ko-KR" altLang="en-US" dirty="0"/>
              <a:t>를 통해 수집된 데이터를 </a:t>
            </a:r>
            <a:r>
              <a:rPr lang="en-US" altLang="ko-KR" dirty="0"/>
              <a:t>Wi-Fi</a:t>
            </a:r>
            <a:r>
              <a:rPr lang="ko-KR" altLang="en-US" dirty="0"/>
              <a:t>를 통해 </a:t>
            </a:r>
            <a:r>
              <a:rPr lang="ko-KR" altLang="en-US" dirty="0" err="1"/>
              <a:t>텔레그램과</a:t>
            </a:r>
            <a:r>
              <a:rPr lang="ko-KR" altLang="en-US" dirty="0"/>
              <a:t> 연동하여</a:t>
            </a:r>
            <a:r>
              <a:rPr lang="en-US" altLang="ko-KR" dirty="0"/>
              <a:t>, </a:t>
            </a:r>
            <a:r>
              <a:rPr lang="ko-KR" altLang="en-US" dirty="0"/>
              <a:t>이상 상황 발생 시 관리자에게 즉시 알림을 전송함으로써 신속한 대응이 가능합니다</a:t>
            </a:r>
            <a:r>
              <a:rPr lang="en-US" altLang="ko-KR" dirty="0"/>
              <a:t>.</a:t>
            </a:r>
          </a:p>
          <a:p>
            <a:pPr>
              <a:lnSpc>
                <a:spcPct val="120000"/>
              </a:lnSpc>
            </a:pP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CECC65C-7EF4-6333-D5D1-522BB0EDF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699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E338B-50F8-FA37-1A4B-ACAE96FF1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10A5C2-BBE6-DE5D-C1E2-EC431A539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872" y="1271531"/>
            <a:ext cx="4426755" cy="761271"/>
          </a:xfrm>
        </p:spPr>
        <p:txBody>
          <a:bodyPr>
            <a:normAutofit/>
          </a:bodyPr>
          <a:lstStyle/>
          <a:p>
            <a:r>
              <a:rPr lang="ko-KR" altLang="en-US" sz="3200"/>
              <a:t>준비물</a:t>
            </a:r>
          </a:p>
        </p:txBody>
      </p:sp>
      <p:sp>
        <p:nvSpPr>
          <p:cNvPr id="1040" name="Content Placeholder 1039">
            <a:extLst>
              <a:ext uri="{FF2B5EF4-FFF2-40B4-BE49-F238E27FC236}">
                <a16:creationId xmlns:a16="http://schemas.microsoft.com/office/drawing/2014/main" id="{18A9D0F2-FB4E-79B6-553F-7BC77036C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872" y="2110721"/>
            <a:ext cx="4426757" cy="2020825"/>
          </a:xfrm>
        </p:spPr>
        <p:txBody>
          <a:bodyPr anchor="t">
            <a:normAutofit/>
          </a:bodyPr>
          <a:lstStyle/>
          <a:p>
            <a:endParaRPr lang="en-US" sz="1800"/>
          </a:p>
        </p:txBody>
      </p:sp>
      <p:sp>
        <p:nvSpPr>
          <p:cNvPr id="1063" name="Oval 1062">
            <a:extLst>
              <a:ext uri="{FF2B5EF4-FFF2-40B4-BE49-F238E27FC236}">
                <a16:creationId xmlns:a16="http://schemas.microsoft.com/office/drawing/2014/main" id="{07977D39-626F-40D7-B00F-16E02602D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97383" y="197110"/>
            <a:ext cx="2020824" cy="2020824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2" name="Picture 8" descr="NodeMcu ESP8266 보드의 A0 핀 사용법 - CdS Cell(GL3526) 조도 센서 연동">
            <a:extLst>
              <a:ext uri="{FF2B5EF4-FFF2-40B4-BE49-F238E27FC236}">
                <a16:creationId xmlns:a16="http://schemas.microsoft.com/office/drawing/2014/main" id="{2CBE2224-984A-1E84-F1E7-689AA92EB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8" b="3675"/>
          <a:stretch/>
        </p:blipFill>
        <p:spPr bwMode="auto">
          <a:xfrm>
            <a:off x="5761975" y="361702"/>
            <a:ext cx="1691640" cy="1691640"/>
          </a:xfrm>
          <a:custGeom>
            <a:avLst/>
            <a:gdLst/>
            <a:ahLst/>
            <a:cxnLst/>
            <a:rect l="l" t="t" r="r" b="b"/>
            <a:pathLst>
              <a:path w="1956816" h="1956816">
                <a:moveTo>
                  <a:pt x="978408" y="0"/>
                </a:moveTo>
                <a:cubicBezTo>
                  <a:pt x="1518768" y="0"/>
                  <a:pt x="1956816" y="438048"/>
                  <a:pt x="1956816" y="978408"/>
                </a:cubicBezTo>
                <a:cubicBezTo>
                  <a:pt x="1956816" y="1518768"/>
                  <a:pt x="1518768" y="1956816"/>
                  <a:pt x="978408" y="1956816"/>
                </a:cubicBezTo>
                <a:cubicBezTo>
                  <a:pt x="438048" y="1956816"/>
                  <a:pt x="0" y="1518768"/>
                  <a:pt x="0" y="978408"/>
                </a:cubicBezTo>
                <a:cubicBezTo>
                  <a:pt x="0" y="438048"/>
                  <a:pt x="438048" y="0"/>
                  <a:pt x="97840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5" name="Freeform: Shape 1064">
            <a:extLst>
              <a:ext uri="{FF2B5EF4-FFF2-40B4-BE49-F238E27FC236}">
                <a16:creationId xmlns:a16="http://schemas.microsoft.com/office/drawing/2014/main" id="{B905CDE4-B751-4B3E-B625-6E59F8903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7" name="Oval 1066">
            <a:extLst>
              <a:ext uri="{FF2B5EF4-FFF2-40B4-BE49-F238E27FC236}">
                <a16:creationId xmlns:a16="http://schemas.microsoft.com/office/drawing/2014/main" id="{08108C16-F4C0-44AA-999D-17BD39219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196" y="2550745"/>
            <a:ext cx="3072384" cy="3072384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0" name="Picture 6" descr="회로 구성요소, 패시브 회로 부품, 전자 부품이(가) 표시된 사진&#10;&#10;자동 생성된 설명">
            <a:extLst>
              <a:ext uri="{FF2B5EF4-FFF2-40B4-BE49-F238E27FC236}">
                <a16:creationId xmlns:a16="http://schemas.microsoft.com/office/drawing/2014/main" id="{46FFA4F0-B2B5-7EB2-BF65-02A03290D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" b="3"/>
          <a:stretch/>
        </p:blipFill>
        <p:spPr bwMode="auto">
          <a:xfrm>
            <a:off x="5933788" y="2715337"/>
            <a:ext cx="2743200" cy="2743200"/>
          </a:xfrm>
          <a:custGeom>
            <a:avLst/>
            <a:gdLst/>
            <a:ahLst/>
            <a:cxnLst/>
            <a:rect l="l" t="t" r="r" b="b"/>
            <a:pathLst>
              <a:path w="2834640" h="2834640">
                <a:moveTo>
                  <a:pt x="1417320" y="0"/>
                </a:moveTo>
                <a:cubicBezTo>
                  <a:pt x="2200084" y="0"/>
                  <a:pt x="2834640" y="634556"/>
                  <a:pt x="2834640" y="1417320"/>
                </a:cubicBezTo>
                <a:cubicBezTo>
                  <a:pt x="2834640" y="2200084"/>
                  <a:pt x="2200084" y="2834640"/>
                  <a:pt x="1417320" y="2834640"/>
                </a:cubicBezTo>
                <a:cubicBezTo>
                  <a:pt x="634556" y="2834640"/>
                  <a:pt x="0" y="2200084"/>
                  <a:pt x="0" y="1417320"/>
                </a:cubicBezTo>
                <a:cubicBezTo>
                  <a:pt x="0" y="634556"/>
                  <a:pt x="634556" y="0"/>
                  <a:pt x="141732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케이블/전선 &gt; USB 케이블 / 디바이스마트 케이블/전선 &gt; USB 케이블 / 디바이스마트">
            <a:extLst>
              <a:ext uri="{FF2B5EF4-FFF2-40B4-BE49-F238E27FC236}">
                <a16:creationId xmlns:a16="http://schemas.microsoft.com/office/drawing/2014/main" id="{59D7E2F2-3BF1-96E7-3944-DBF375C50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9" r="1" b="9346"/>
          <a:stretch/>
        </p:blipFill>
        <p:spPr bwMode="auto">
          <a:xfrm>
            <a:off x="8278624" y="2"/>
            <a:ext cx="3913376" cy="3281569"/>
          </a:xfrm>
          <a:custGeom>
            <a:avLst/>
            <a:gdLst/>
            <a:ahLst/>
            <a:cxnLst/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9" name="Freeform: Shape 1068">
            <a:extLst>
              <a:ext uri="{FF2B5EF4-FFF2-40B4-BE49-F238E27FC236}">
                <a16:creationId xmlns:a16="http://schemas.microsoft.com/office/drawing/2014/main" id="{CDC29AC1-2821-4FCC-B597-88DAF39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00930" y="4604085"/>
            <a:ext cx="4281112" cy="2253913"/>
          </a:xfrm>
          <a:custGeom>
            <a:avLst/>
            <a:gdLst>
              <a:gd name="connsiteX0" fmla="*/ 2140556 w 4281112"/>
              <a:gd name="connsiteY0" fmla="*/ 0 h 2253913"/>
              <a:gd name="connsiteX1" fmla="*/ 4281112 w 4281112"/>
              <a:gd name="connsiteY1" fmla="*/ 2140556 h 2253913"/>
              <a:gd name="connsiteX2" fmla="*/ 4275388 w 4281112"/>
              <a:gd name="connsiteY2" fmla="*/ 2253913 h 2253913"/>
              <a:gd name="connsiteX3" fmla="*/ 5724 w 4281112"/>
              <a:gd name="connsiteY3" fmla="*/ 2253913 h 2253913"/>
              <a:gd name="connsiteX4" fmla="*/ 0 w 4281112"/>
              <a:gd name="connsiteY4" fmla="*/ 2140556 h 2253913"/>
              <a:gd name="connsiteX5" fmla="*/ 2140556 w 4281112"/>
              <a:gd name="connsiteY5" fmla="*/ 0 h 225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81112" h="2253913">
                <a:moveTo>
                  <a:pt x="2140556" y="0"/>
                </a:moveTo>
                <a:cubicBezTo>
                  <a:pt x="3322752" y="0"/>
                  <a:pt x="4281112" y="958360"/>
                  <a:pt x="4281112" y="2140556"/>
                </a:cubicBezTo>
                <a:lnTo>
                  <a:pt x="4275388" y="2253913"/>
                </a:lnTo>
                <a:lnTo>
                  <a:pt x="5724" y="2253913"/>
                </a:lnTo>
                <a:lnTo>
                  <a:pt x="0" y="2140556"/>
                </a:lnTo>
                <a:cubicBezTo>
                  <a:pt x="0" y="958360"/>
                  <a:pt x="958360" y="0"/>
                  <a:pt x="2140556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1" name="Freeform: Shape 1070">
            <a:extLst>
              <a:ext uri="{FF2B5EF4-FFF2-40B4-BE49-F238E27FC236}">
                <a16:creationId xmlns:a16="http://schemas.microsoft.com/office/drawing/2014/main" id="{0640CCAE-325C-4DD0-BB26-38BF690F3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0935"/>
            <a:ext cx="1732108" cy="2175118"/>
          </a:xfrm>
          <a:custGeom>
            <a:avLst/>
            <a:gdLst>
              <a:gd name="connsiteX0" fmla="*/ 644549 w 1732108"/>
              <a:gd name="connsiteY0" fmla="*/ 0 h 2175118"/>
              <a:gd name="connsiteX1" fmla="*/ 1732108 w 1732108"/>
              <a:gd name="connsiteY1" fmla="*/ 1087559 h 2175118"/>
              <a:gd name="connsiteX2" fmla="*/ 644549 w 1732108"/>
              <a:gd name="connsiteY2" fmla="*/ 2175118 h 2175118"/>
              <a:gd name="connsiteX3" fmla="*/ 36485 w 1732108"/>
              <a:gd name="connsiteY3" fmla="*/ 1989380 h 2175118"/>
              <a:gd name="connsiteX4" fmla="*/ 0 w 1732108"/>
              <a:gd name="connsiteY4" fmla="*/ 1959278 h 2175118"/>
              <a:gd name="connsiteX5" fmla="*/ 0 w 1732108"/>
              <a:gd name="connsiteY5" fmla="*/ 215841 h 2175118"/>
              <a:gd name="connsiteX6" fmla="*/ 36485 w 1732108"/>
              <a:gd name="connsiteY6" fmla="*/ 185738 h 2175118"/>
              <a:gd name="connsiteX7" fmla="*/ 644549 w 1732108"/>
              <a:gd name="connsiteY7" fmla="*/ 0 h 2175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2108" h="2175118">
                <a:moveTo>
                  <a:pt x="644549" y="0"/>
                </a:moveTo>
                <a:cubicBezTo>
                  <a:pt x="1245191" y="0"/>
                  <a:pt x="1732108" y="486917"/>
                  <a:pt x="1732108" y="1087559"/>
                </a:cubicBezTo>
                <a:cubicBezTo>
                  <a:pt x="1732108" y="1688201"/>
                  <a:pt x="1245191" y="2175118"/>
                  <a:pt x="644549" y="2175118"/>
                </a:cubicBezTo>
                <a:cubicBezTo>
                  <a:pt x="419308" y="2175118"/>
                  <a:pt x="210060" y="2106646"/>
                  <a:pt x="36485" y="1989380"/>
                </a:cubicBezTo>
                <a:lnTo>
                  <a:pt x="0" y="1959278"/>
                </a:lnTo>
                <a:lnTo>
                  <a:pt x="0" y="215841"/>
                </a:lnTo>
                <a:lnTo>
                  <a:pt x="36485" y="185738"/>
                </a:lnTo>
                <a:cubicBezTo>
                  <a:pt x="210060" y="68473"/>
                  <a:pt x="419308" y="0"/>
                  <a:pt x="644549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 descr="전기 배선, 열 수축 튜브, 커넥터, 케이블이(가) 표시된 사진&#10;&#10;자동 생성된 설명">
            <a:extLst>
              <a:ext uri="{FF2B5EF4-FFF2-40B4-BE49-F238E27FC236}">
                <a16:creationId xmlns:a16="http://schemas.microsoft.com/office/drawing/2014/main" id="{4EDD9156-E8DB-A7E0-127C-7A4209876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05" r="6" b="6"/>
          <a:stretch/>
        </p:blipFill>
        <p:spPr bwMode="auto">
          <a:xfrm>
            <a:off x="20" y="4414950"/>
            <a:ext cx="1568072" cy="1847088"/>
          </a:xfrm>
          <a:custGeom>
            <a:avLst/>
            <a:gdLst/>
            <a:ahLst/>
            <a:cxnLst/>
            <a:rect l="l" t="t" r="r" b="b"/>
            <a:pathLst>
              <a:path w="1568092" h="1847088">
                <a:moveTo>
                  <a:pt x="644548" y="0"/>
                </a:moveTo>
                <a:cubicBezTo>
                  <a:pt x="1154607" y="0"/>
                  <a:pt x="1568092" y="413485"/>
                  <a:pt x="1568092" y="923544"/>
                </a:cubicBezTo>
                <a:cubicBezTo>
                  <a:pt x="1568092" y="1433603"/>
                  <a:pt x="1154607" y="1847088"/>
                  <a:pt x="644548" y="1847088"/>
                </a:cubicBezTo>
                <a:cubicBezTo>
                  <a:pt x="453276" y="1847088"/>
                  <a:pt x="275584" y="1788942"/>
                  <a:pt x="128186" y="1689361"/>
                </a:cubicBezTo>
                <a:lnTo>
                  <a:pt x="0" y="1583598"/>
                </a:lnTo>
                <a:lnTo>
                  <a:pt x="0" y="263490"/>
                </a:lnTo>
                <a:lnTo>
                  <a:pt x="128186" y="157727"/>
                </a:lnTo>
                <a:cubicBezTo>
                  <a:pt x="275584" y="58147"/>
                  <a:pt x="453276" y="0"/>
                  <a:pt x="64454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전자제품, 전자 공학, 전자 부품, 회로 구성요소이(가) 표시된 사진&#10;&#10;자동 생성된 설명">
            <a:extLst>
              <a:ext uri="{FF2B5EF4-FFF2-40B4-BE49-F238E27FC236}">
                <a16:creationId xmlns:a16="http://schemas.microsoft.com/office/drawing/2014/main" id="{28887A26-89FF-19F9-F42E-13245208C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36" r="5" b="14474"/>
          <a:stretch/>
        </p:blipFill>
        <p:spPr bwMode="auto">
          <a:xfrm>
            <a:off x="1866382" y="4769536"/>
            <a:ext cx="3950208" cy="2088462"/>
          </a:xfrm>
          <a:custGeom>
            <a:avLst/>
            <a:gdLst/>
            <a:ahLst/>
            <a:cxnLst/>
            <a:rect l="l" t="t" r="r" b="b"/>
            <a:pathLst>
              <a:path w="3950208" h="2088462">
                <a:moveTo>
                  <a:pt x="1975104" y="0"/>
                </a:moveTo>
                <a:cubicBezTo>
                  <a:pt x="3065924" y="0"/>
                  <a:pt x="3950208" y="884284"/>
                  <a:pt x="3950208" y="1975104"/>
                </a:cubicBezTo>
                <a:lnTo>
                  <a:pt x="3944484" y="2088462"/>
                </a:lnTo>
                <a:lnTo>
                  <a:pt x="5724" y="2088462"/>
                </a:lnTo>
                <a:lnTo>
                  <a:pt x="0" y="1975104"/>
                </a:lnTo>
                <a:cubicBezTo>
                  <a:pt x="0" y="884284"/>
                  <a:pt x="884284" y="0"/>
                  <a:pt x="197510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3" name="Freeform: Shape 1072">
            <a:extLst>
              <a:ext uri="{FF2B5EF4-FFF2-40B4-BE49-F238E27FC236}">
                <a16:creationId xmlns:a16="http://schemas.microsoft.com/office/drawing/2014/main" id="{C8F10CB3-3B5E-4C7A-98CF-B87454DD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4" name="Picture 10" descr="Glyduino 830 포인트 MB-102 솔더리스 브레드 보드 diy 전자 제품 arduino 용 : 라온율4">
            <a:extLst>
              <a:ext uri="{FF2B5EF4-FFF2-40B4-BE49-F238E27FC236}">
                <a16:creationId xmlns:a16="http://schemas.microsoft.com/office/drawing/2014/main" id="{75A1E207-83B8-1335-A13A-556B76862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" r="3" b="13690"/>
          <a:stretch/>
        </p:blipFill>
        <p:spPr bwMode="auto">
          <a:xfrm>
            <a:off x="9009416" y="4131546"/>
            <a:ext cx="3178912" cy="2726454"/>
          </a:xfrm>
          <a:custGeom>
            <a:avLst/>
            <a:gdLst/>
            <a:ahLst/>
            <a:cxnLst/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9222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텔레그램</a:t>
            </a:r>
            <a:r>
              <a:rPr lang="ko-KR" altLang="en-US" dirty="0"/>
              <a:t> 설정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1. </a:t>
            </a:r>
            <a:r>
              <a:rPr lang="ko-KR" altLang="en-US" dirty="0" err="1"/>
              <a:t>텔레그램</a:t>
            </a:r>
            <a:r>
              <a:rPr lang="ko-KR" altLang="en-US" dirty="0"/>
              <a:t> 설치 및 가입</a:t>
            </a:r>
            <a:r>
              <a:rPr lang="en-US" altLang="ko-KR" dirty="0"/>
              <a:t>, </a:t>
            </a:r>
            <a:r>
              <a:rPr lang="ko-KR" altLang="en-US" dirty="0"/>
              <a:t>로그인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en-US" altLang="ko-KR" dirty="0" err="1"/>
              <a:t>BotFather</a:t>
            </a:r>
            <a:r>
              <a:rPr lang="en-US" altLang="ko-KR" dirty="0"/>
              <a:t> </a:t>
            </a:r>
            <a:r>
              <a:rPr lang="ko-KR" altLang="en-US" dirty="0"/>
              <a:t>검색하여 </a:t>
            </a:r>
            <a:r>
              <a:rPr lang="en-US" altLang="ko-KR" dirty="0" err="1"/>
              <a:t>BotFather</a:t>
            </a:r>
            <a:r>
              <a:rPr lang="en-US" altLang="ko-KR" dirty="0"/>
              <a:t> </a:t>
            </a:r>
            <a:r>
              <a:rPr lang="ko-KR" altLang="en-US" dirty="0"/>
              <a:t>실행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en-US" altLang="ko-KR" dirty="0" err="1"/>
              <a:t>BotFather</a:t>
            </a:r>
            <a:r>
              <a:rPr lang="ko-KR" altLang="en-US" dirty="0"/>
              <a:t>에서 새로운 봇 생성 </a:t>
            </a:r>
            <a:r>
              <a:rPr lang="en-US" altLang="ko-KR" dirty="0"/>
              <a:t>–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BOT_TOKEN </a:t>
            </a:r>
            <a:r>
              <a:rPr lang="ko-KR" altLang="en-US" dirty="0"/>
              <a:t>알아내기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sz="2800" dirty="0">
                <a:solidFill>
                  <a:srgbClr val="0000FF"/>
                </a:solidFill>
              </a:rPr>
              <a:t>https://api.telegram.org/</a:t>
            </a:r>
            <a:r>
              <a:rPr lang="en-US" altLang="ko-KR" sz="2800" dirty="0">
                <a:solidFill>
                  <a:srgbClr val="0000FF"/>
                </a:solidFill>
              </a:rPr>
              <a:t>bot</a:t>
            </a:r>
            <a:r>
              <a:rPr lang="ko-KR" altLang="en-US" sz="2800" b="1" dirty="0">
                <a:solidFill>
                  <a:srgbClr val="FF0000"/>
                </a:solidFill>
              </a:rPr>
              <a:t>발급받은</a:t>
            </a:r>
            <a:r>
              <a:rPr lang="en-US" altLang="ko-KR" sz="2800" b="1" dirty="0">
                <a:solidFill>
                  <a:srgbClr val="FF0000"/>
                </a:solidFill>
              </a:rPr>
              <a:t>HTTP-API</a:t>
            </a:r>
            <a:r>
              <a:rPr lang="ko-KR" altLang="en-US" sz="2800" b="1" dirty="0">
                <a:solidFill>
                  <a:srgbClr val="FF0000"/>
                </a:solidFill>
              </a:rPr>
              <a:t>토큰</a:t>
            </a:r>
            <a:r>
              <a:rPr lang="ko-KR" altLang="en-US" sz="2800" dirty="0">
                <a:solidFill>
                  <a:srgbClr val="0000FF"/>
                </a:solidFill>
              </a:rPr>
              <a:t>/</a:t>
            </a:r>
            <a:r>
              <a:rPr lang="ko-KR" altLang="en-US" sz="2800" dirty="0" err="1">
                <a:solidFill>
                  <a:srgbClr val="0000FF"/>
                </a:solidFill>
              </a:rPr>
              <a:t>getUpdates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4.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CHAT_ID </a:t>
            </a:r>
            <a:r>
              <a:rPr lang="ko-KR" altLang="en-US" dirty="0"/>
              <a:t>알아내기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5.</a:t>
            </a:r>
            <a:r>
              <a:rPr lang="ko-KR" altLang="en-US" dirty="0"/>
              <a:t> 라이브러리 </a:t>
            </a:r>
            <a:r>
              <a:rPr lang="en-US" altLang="ko-KR" dirty="0"/>
              <a:t>: &lt;</a:t>
            </a:r>
            <a:r>
              <a:rPr lang="en-US" altLang="ko-KR" dirty="0" err="1"/>
              <a:t>UniversalTelegramBot.h</a:t>
            </a:r>
            <a:r>
              <a:rPr lang="en-US" altLang="ko-KR" dirty="0"/>
              <a:t>&gt; </a:t>
            </a:r>
            <a:r>
              <a:rPr lang="ko-KR" altLang="en-US" dirty="0"/>
              <a:t>추가</a:t>
            </a:r>
            <a:endParaRPr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8B5737-51E1-4A04-A37F-2DAFB46B8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F573B-6748-42DB-B8AA-EF1A41EEEF1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284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ko-KR" altLang="en-US" sz="3200"/>
              <a:t>회로도 구성</a:t>
            </a:r>
          </a:p>
        </p:txBody>
      </p:sp>
      <p:pic>
        <p:nvPicPr>
          <p:cNvPr id="6" name="그림 5" descr="전자제품, 전자 공학, 전기 배선, 전자 부품이(가) 표시된 사진&#10;&#10;자동 생성된 설명">
            <a:extLst>
              <a:ext uri="{FF2B5EF4-FFF2-40B4-BE49-F238E27FC236}">
                <a16:creationId xmlns:a16="http://schemas.microsoft.com/office/drawing/2014/main" id="{1D986AB9-1991-09AC-D70D-934B2F57D4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9" r="2" b="2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8" name="Straight Connector 10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ko-KR" altLang="en-US" sz="200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57258D-E286-47A8-91C9-085CB4E6E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D6F573B-6748-42DB-B8AA-EF1A41EEEF12}" type="slidenum">
              <a:rPr lang="ko-KR" alt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4537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12E54A2C-414E-4EFA-9C2C-AEE831F0E5C0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444</Words>
  <Application>Microsoft Office PowerPoint</Application>
  <PresentationFormat>와이드스크린</PresentationFormat>
  <Paragraphs>63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맑은 고딕</vt:lpstr>
      <vt:lpstr>Arial</vt:lpstr>
      <vt:lpstr>Calibri</vt:lpstr>
      <vt:lpstr>Office 테마</vt:lpstr>
      <vt:lpstr>리퍼컨테이너 내부환경  모니터링 시스템</vt:lpstr>
      <vt:lpstr>내용</vt:lpstr>
      <vt:lpstr>시스템 개요</vt:lpstr>
      <vt:lpstr>리퍼 컨테이너란 무엇인가요?</vt:lpstr>
      <vt:lpstr>문제점 </vt:lpstr>
      <vt:lpstr>모니터링 시스템 도입을 통한 해결 방안 </vt:lpstr>
      <vt:lpstr>준비물</vt:lpstr>
      <vt:lpstr>텔레그램 설정</vt:lpstr>
      <vt:lpstr>회로도 구성</vt:lpstr>
      <vt:lpstr>프로그래밍</vt:lpstr>
      <vt:lpstr>프로그래밍</vt:lpstr>
      <vt:lpstr>프로그래밍</vt:lpstr>
      <vt:lpstr>프로그래밍</vt:lpstr>
      <vt:lpstr>실행 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주제명</dc:title>
  <dc:creator>jinsook</dc:creator>
  <cp:lastModifiedBy>GUNYUB KIM</cp:lastModifiedBy>
  <cp:revision>12</cp:revision>
  <dcterms:created xsi:type="dcterms:W3CDTF">2019-05-14T04:07:49Z</dcterms:created>
  <dcterms:modified xsi:type="dcterms:W3CDTF">2024-12-24T13:46:29Z</dcterms:modified>
</cp:coreProperties>
</file>

<file path=docProps/thumbnail.jpeg>
</file>